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sldIdLst>
    <p:sldId id="256" r:id="rId2"/>
    <p:sldId id="262" r:id="rId3"/>
    <p:sldId id="261" r:id="rId4"/>
    <p:sldId id="265" r:id="rId5"/>
    <p:sldId id="258" r:id="rId6"/>
    <p:sldId id="263" r:id="rId7"/>
    <p:sldId id="266" r:id="rId8"/>
    <p:sldId id="264" r:id="rId9"/>
    <p:sldId id="260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880EDB-1213-4997-9D2B-3AB0D1E7EA93}" type="doc">
      <dgm:prSet loTypeId="urn:microsoft.com/office/officeart/2005/8/layout/list1" loCatId="list" qsTypeId="urn:microsoft.com/office/officeart/2005/8/quickstyle/simple2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E87E4DF3-CEA8-48D0-82F4-1477947BD4F9}">
      <dgm:prSet custT="1"/>
      <dgm:spPr/>
      <dgm:t>
        <a:bodyPr/>
        <a:lstStyle/>
        <a:p>
          <a:r>
            <a:rPr lang="en-US" sz="1600" b="0" i="0"/>
            <a:t>Farmer and Rancher Stress Assistance – SDA</a:t>
          </a:r>
          <a:endParaRPr lang="en-US" sz="1600"/>
        </a:p>
      </dgm:t>
    </dgm:pt>
    <dgm:pt modelId="{87CCA70D-34F1-4A41-A6F4-30ACBDE06F43}" type="parTrans" cxnId="{D163C641-2DFB-4E6C-9024-2FBC0BEFA28E}">
      <dgm:prSet/>
      <dgm:spPr/>
      <dgm:t>
        <a:bodyPr/>
        <a:lstStyle/>
        <a:p>
          <a:endParaRPr lang="en-US"/>
        </a:p>
      </dgm:t>
    </dgm:pt>
    <dgm:pt modelId="{1623B1AD-B243-4E1F-8307-524FDB59F549}" type="sibTrans" cxnId="{D163C641-2DFB-4E6C-9024-2FBC0BEFA28E}">
      <dgm:prSet/>
      <dgm:spPr/>
      <dgm:t>
        <a:bodyPr/>
        <a:lstStyle/>
        <a:p>
          <a:endParaRPr lang="en-US"/>
        </a:p>
      </dgm:t>
    </dgm:pt>
    <dgm:pt modelId="{D65B7814-29AA-491F-A04E-628D71D2990B}">
      <dgm:prSet custT="1"/>
      <dgm:spPr/>
      <dgm:t>
        <a:bodyPr/>
        <a:lstStyle/>
        <a:p>
          <a:r>
            <a:rPr lang="en-US" sz="1600" b="0" i="0"/>
            <a:t>$500,000 per state</a:t>
          </a:r>
          <a:endParaRPr lang="en-US" sz="1600"/>
        </a:p>
      </dgm:t>
    </dgm:pt>
    <dgm:pt modelId="{FD13B75E-652F-4DF6-B5D0-D970F43F87CD}" type="parTrans" cxnId="{D545CF8F-5B28-4DA4-B279-19A7A4670529}">
      <dgm:prSet/>
      <dgm:spPr/>
      <dgm:t>
        <a:bodyPr/>
        <a:lstStyle/>
        <a:p>
          <a:endParaRPr lang="en-US"/>
        </a:p>
      </dgm:t>
    </dgm:pt>
    <dgm:pt modelId="{F633A9BE-5999-464B-9CD7-1820F6CD9619}" type="sibTrans" cxnId="{D545CF8F-5B28-4DA4-B279-19A7A4670529}">
      <dgm:prSet/>
      <dgm:spPr/>
      <dgm:t>
        <a:bodyPr/>
        <a:lstStyle/>
        <a:p>
          <a:endParaRPr lang="en-US"/>
        </a:p>
      </dgm:t>
    </dgm:pt>
    <dgm:pt modelId="{0983AE1C-CF3F-459B-AFD3-A464928088EE}">
      <dgm:prSet custT="1"/>
      <dgm:spPr/>
      <dgm:t>
        <a:bodyPr/>
        <a:lstStyle/>
        <a:p>
          <a:r>
            <a:rPr lang="en-US" sz="1600" b="0" i="0"/>
            <a:t>Only eligible entity in Idaho</a:t>
          </a:r>
          <a:endParaRPr lang="en-US" sz="1600"/>
        </a:p>
      </dgm:t>
    </dgm:pt>
    <dgm:pt modelId="{EBEB56FE-44AC-4E69-A4AE-DD7FA07B3B4A}" type="parTrans" cxnId="{EC2B022B-BD7E-4116-B67C-3B76D0D989A7}">
      <dgm:prSet/>
      <dgm:spPr/>
      <dgm:t>
        <a:bodyPr/>
        <a:lstStyle/>
        <a:p>
          <a:endParaRPr lang="en-US"/>
        </a:p>
      </dgm:t>
    </dgm:pt>
    <dgm:pt modelId="{9ACC7202-86C6-4B74-BCEE-CDBBB9F5EEDE}" type="sibTrans" cxnId="{EC2B022B-BD7E-4116-B67C-3B76D0D989A7}">
      <dgm:prSet/>
      <dgm:spPr/>
      <dgm:t>
        <a:bodyPr/>
        <a:lstStyle/>
        <a:p>
          <a:endParaRPr lang="en-US"/>
        </a:p>
      </dgm:t>
    </dgm:pt>
    <dgm:pt modelId="{B020AFF7-B42D-4ECC-AF57-8C8BBDA284FF}">
      <dgm:prSet custT="1"/>
      <dgm:spPr/>
      <dgm:t>
        <a:bodyPr/>
        <a:lstStyle/>
        <a:p>
          <a:r>
            <a:rPr lang="en-US" sz="1600" b="0" i="0"/>
            <a:t>Very quick timeline </a:t>
          </a:r>
          <a:endParaRPr lang="en-US" sz="1600"/>
        </a:p>
      </dgm:t>
    </dgm:pt>
    <dgm:pt modelId="{C2C233D1-F48F-4330-8AC2-E99272313ACF}" type="parTrans" cxnId="{8CC37F46-AB21-4E19-ACE0-DD7994E001F4}">
      <dgm:prSet/>
      <dgm:spPr/>
      <dgm:t>
        <a:bodyPr/>
        <a:lstStyle/>
        <a:p>
          <a:endParaRPr lang="en-US"/>
        </a:p>
      </dgm:t>
    </dgm:pt>
    <dgm:pt modelId="{95E62092-CD38-465D-888B-93551061C847}" type="sibTrans" cxnId="{8CC37F46-AB21-4E19-ACE0-DD7994E001F4}">
      <dgm:prSet/>
      <dgm:spPr/>
      <dgm:t>
        <a:bodyPr/>
        <a:lstStyle/>
        <a:p>
          <a:endParaRPr lang="en-US"/>
        </a:p>
      </dgm:t>
    </dgm:pt>
    <dgm:pt modelId="{E0F1BFA6-B4D9-4BE3-B7A2-C55469093629}">
      <dgm:prSet custT="1"/>
      <dgm:spPr/>
      <dgm:t>
        <a:bodyPr/>
        <a:lstStyle/>
        <a:p>
          <a:r>
            <a:rPr lang="en-US" sz="1600" b="0" i="0"/>
            <a:t>Creating a scope </a:t>
          </a:r>
          <a:endParaRPr lang="en-US" sz="1600"/>
        </a:p>
      </dgm:t>
    </dgm:pt>
    <dgm:pt modelId="{164062B4-388B-4D6F-A4E0-AC23D610E341}" type="parTrans" cxnId="{CC5B40A0-6838-4DD6-986D-E27143265FDC}">
      <dgm:prSet/>
      <dgm:spPr/>
      <dgm:t>
        <a:bodyPr/>
        <a:lstStyle/>
        <a:p>
          <a:endParaRPr lang="en-US"/>
        </a:p>
      </dgm:t>
    </dgm:pt>
    <dgm:pt modelId="{1023F23E-962B-47B2-BDBF-F20B9B4B920D}" type="sibTrans" cxnId="{CC5B40A0-6838-4DD6-986D-E27143265FDC}">
      <dgm:prSet/>
      <dgm:spPr/>
      <dgm:t>
        <a:bodyPr/>
        <a:lstStyle/>
        <a:p>
          <a:endParaRPr lang="en-US"/>
        </a:p>
      </dgm:t>
    </dgm:pt>
    <dgm:pt modelId="{4951C994-49C4-4AFE-9166-E4033299E7B7}">
      <dgm:prSet custT="1"/>
      <dgm:spPr/>
      <dgm:t>
        <a:bodyPr/>
        <a:lstStyle/>
        <a:p>
          <a:r>
            <a:rPr lang="en-US" sz="1600" b="0" i="0" dirty="0"/>
            <a:t>Stress management/mental health</a:t>
          </a:r>
          <a:endParaRPr lang="en-US" sz="1600" dirty="0"/>
        </a:p>
      </dgm:t>
    </dgm:pt>
    <dgm:pt modelId="{8039DD29-60FA-4C59-8C24-787750455106}" type="parTrans" cxnId="{F407A01D-95DF-4B09-9891-0915C0243988}">
      <dgm:prSet/>
      <dgm:spPr/>
      <dgm:t>
        <a:bodyPr/>
        <a:lstStyle/>
        <a:p>
          <a:endParaRPr lang="en-US"/>
        </a:p>
      </dgm:t>
    </dgm:pt>
    <dgm:pt modelId="{54E04DBD-576D-43FC-A968-E08C745294FD}" type="sibTrans" cxnId="{F407A01D-95DF-4B09-9891-0915C0243988}">
      <dgm:prSet/>
      <dgm:spPr/>
      <dgm:t>
        <a:bodyPr/>
        <a:lstStyle/>
        <a:p>
          <a:endParaRPr lang="en-US"/>
        </a:p>
      </dgm:t>
    </dgm:pt>
    <dgm:pt modelId="{E522E7FE-6C24-4DA4-A3D9-2DC3FF61BD98}">
      <dgm:prSet custT="1"/>
      <dgm:spPr/>
      <dgm:t>
        <a:bodyPr/>
        <a:lstStyle/>
        <a:p>
          <a:r>
            <a:rPr lang="en-US" sz="1600" b="0" i="0"/>
            <a:t>Financial management</a:t>
          </a:r>
          <a:endParaRPr lang="en-US" sz="1600"/>
        </a:p>
      </dgm:t>
    </dgm:pt>
    <dgm:pt modelId="{C5AEF703-5E8B-4868-8A5D-5D0DEB4E690E}" type="parTrans" cxnId="{11B53B47-0D7A-4322-BAE2-879F001F803D}">
      <dgm:prSet/>
      <dgm:spPr/>
      <dgm:t>
        <a:bodyPr/>
        <a:lstStyle/>
        <a:p>
          <a:endParaRPr lang="en-US"/>
        </a:p>
      </dgm:t>
    </dgm:pt>
    <dgm:pt modelId="{5D19AF16-1251-4B0F-8C3D-1F90645A072C}" type="sibTrans" cxnId="{11B53B47-0D7A-4322-BAE2-879F001F803D}">
      <dgm:prSet/>
      <dgm:spPr/>
      <dgm:t>
        <a:bodyPr/>
        <a:lstStyle/>
        <a:p>
          <a:endParaRPr lang="en-US"/>
        </a:p>
      </dgm:t>
    </dgm:pt>
    <dgm:pt modelId="{ADFE8C4D-6EFC-421B-B9BB-EFF1EC8B1E1D}">
      <dgm:prSet custT="1"/>
      <dgm:spPr/>
      <dgm:t>
        <a:bodyPr/>
        <a:lstStyle/>
        <a:p>
          <a:r>
            <a:rPr lang="en-US" sz="1600" b="0" i="0" dirty="0"/>
            <a:t>Transition planning</a:t>
          </a:r>
          <a:endParaRPr lang="en-US" sz="1600" dirty="0"/>
        </a:p>
      </dgm:t>
    </dgm:pt>
    <dgm:pt modelId="{F71BAF4D-0029-476C-9C61-8599A2D1E044}" type="parTrans" cxnId="{F71F7C3C-D1E5-4EA5-9615-0252A194EDF8}">
      <dgm:prSet/>
      <dgm:spPr/>
      <dgm:t>
        <a:bodyPr/>
        <a:lstStyle/>
        <a:p>
          <a:endParaRPr lang="en-US"/>
        </a:p>
      </dgm:t>
    </dgm:pt>
    <dgm:pt modelId="{2AEF3D07-8F7C-4170-BBFB-55741D0B176F}" type="sibTrans" cxnId="{F71F7C3C-D1E5-4EA5-9615-0252A194EDF8}">
      <dgm:prSet/>
      <dgm:spPr/>
      <dgm:t>
        <a:bodyPr/>
        <a:lstStyle/>
        <a:p>
          <a:endParaRPr lang="en-US"/>
        </a:p>
      </dgm:t>
    </dgm:pt>
    <dgm:pt modelId="{DEA3E804-65D4-4EA4-A208-8985D6207D73}" type="pres">
      <dgm:prSet presAssocID="{5B880EDB-1213-4997-9D2B-3AB0D1E7EA93}" presName="linear" presStyleCnt="0">
        <dgm:presLayoutVars>
          <dgm:dir/>
          <dgm:animLvl val="lvl"/>
          <dgm:resizeHandles val="exact"/>
        </dgm:presLayoutVars>
      </dgm:prSet>
      <dgm:spPr/>
    </dgm:pt>
    <dgm:pt modelId="{3CE4943F-F140-4230-B91C-8E0EDB524443}" type="pres">
      <dgm:prSet presAssocID="{E87E4DF3-CEA8-48D0-82F4-1477947BD4F9}" presName="parentLin" presStyleCnt="0"/>
      <dgm:spPr/>
    </dgm:pt>
    <dgm:pt modelId="{BB8CFA97-EAA4-47CE-9C33-E71E31C0052F}" type="pres">
      <dgm:prSet presAssocID="{E87E4DF3-CEA8-48D0-82F4-1477947BD4F9}" presName="parentLeftMargin" presStyleLbl="node1" presStyleIdx="0" presStyleCnt="2"/>
      <dgm:spPr/>
    </dgm:pt>
    <dgm:pt modelId="{8D4FFF7C-E1F5-4342-AA6D-69A84D479610}" type="pres">
      <dgm:prSet presAssocID="{E87E4DF3-CEA8-48D0-82F4-1477947BD4F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22414D7-16A9-4527-A815-55C189563528}" type="pres">
      <dgm:prSet presAssocID="{E87E4DF3-CEA8-48D0-82F4-1477947BD4F9}" presName="negativeSpace" presStyleCnt="0"/>
      <dgm:spPr/>
    </dgm:pt>
    <dgm:pt modelId="{8A15D7B9-A46F-4BB3-91EB-87CA1BE5DE88}" type="pres">
      <dgm:prSet presAssocID="{E87E4DF3-CEA8-48D0-82F4-1477947BD4F9}" presName="childText" presStyleLbl="conFgAcc1" presStyleIdx="0" presStyleCnt="2">
        <dgm:presLayoutVars>
          <dgm:bulletEnabled val="1"/>
        </dgm:presLayoutVars>
      </dgm:prSet>
      <dgm:spPr/>
    </dgm:pt>
    <dgm:pt modelId="{35E51074-3E43-4D33-ACB0-DAD8D5A9A955}" type="pres">
      <dgm:prSet presAssocID="{1623B1AD-B243-4E1F-8307-524FDB59F549}" presName="spaceBetweenRectangles" presStyleCnt="0"/>
      <dgm:spPr/>
    </dgm:pt>
    <dgm:pt modelId="{61762426-4B15-4308-AE3F-EA3BB93E1EC5}" type="pres">
      <dgm:prSet presAssocID="{E0F1BFA6-B4D9-4BE3-B7A2-C55469093629}" presName="parentLin" presStyleCnt="0"/>
      <dgm:spPr/>
    </dgm:pt>
    <dgm:pt modelId="{5A056C68-03F9-4D45-9305-FD24268596D4}" type="pres">
      <dgm:prSet presAssocID="{E0F1BFA6-B4D9-4BE3-B7A2-C55469093629}" presName="parentLeftMargin" presStyleLbl="node1" presStyleIdx="0" presStyleCnt="2"/>
      <dgm:spPr/>
    </dgm:pt>
    <dgm:pt modelId="{B32C0A5D-2E00-4B7C-9AD7-F16607B83148}" type="pres">
      <dgm:prSet presAssocID="{E0F1BFA6-B4D9-4BE3-B7A2-C5546909362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60042DA-A08D-43CC-8FF5-60697BE88FDB}" type="pres">
      <dgm:prSet presAssocID="{E0F1BFA6-B4D9-4BE3-B7A2-C55469093629}" presName="negativeSpace" presStyleCnt="0"/>
      <dgm:spPr/>
    </dgm:pt>
    <dgm:pt modelId="{E579F7F1-0A7A-4280-8CE8-DBCA0D5DF7FA}" type="pres">
      <dgm:prSet presAssocID="{E0F1BFA6-B4D9-4BE3-B7A2-C5546909362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407A01D-95DF-4B09-9891-0915C0243988}" srcId="{E0F1BFA6-B4D9-4BE3-B7A2-C55469093629}" destId="{4951C994-49C4-4AFE-9166-E4033299E7B7}" srcOrd="0" destOrd="0" parTransId="{8039DD29-60FA-4C59-8C24-787750455106}" sibTransId="{54E04DBD-576D-43FC-A968-E08C745294FD}"/>
    <dgm:cxn modelId="{EC2B022B-BD7E-4116-B67C-3B76D0D989A7}" srcId="{E87E4DF3-CEA8-48D0-82F4-1477947BD4F9}" destId="{0983AE1C-CF3F-459B-AFD3-A464928088EE}" srcOrd="1" destOrd="0" parTransId="{EBEB56FE-44AC-4E69-A4AE-DD7FA07B3B4A}" sibTransId="{9ACC7202-86C6-4B74-BCEE-CDBBB9F5EEDE}"/>
    <dgm:cxn modelId="{A0F5432B-5F58-4235-8FF9-95CC458748D6}" type="presOf" srcId="{0983AE1C-CF3F-459B-AFD3-A464928088EE}" destId="{8A15D7B9-A46F-4BB3-91EB-87CA1BE5DE88}" srcOrd="0" destOrd="1" presId="urn:microsoft.com/office/officeart/2005/8/layout/list1"/>
    <dgm:cxn modelId="{DFE12337-7CD1-4AD6-A5AC-4A7156B54DEB}" type="presOf" srcId="{E87E4DF3-CEA8-48D0-82F4-1477947BD4F9}" destId="{BB8CFA97-EAA4-47CE-9C33-E71E31C0052F}" srcOrd="0" destOrd="0" presId="urn:microsoft.com/office/officeart/2005/8/layout/list1"/>
    <dgm:cxn modelId="{F71F7C3C-D1E5-4EA5-9615-0252A194EDF8}" srcId="{E0F1BFA6-B4D9-4BE3-B7A2-C55469093629}" destId="{ADFE8C4D-6EFC-421B-B9BB-EFF1EC8B1E1D}" srcOrd="2" destOrd="0" parTransId="{F71BAF4D-0029-476C-9C61-8599A2D1E044}" sibTransId="{2AEF3D07-8F7C-4170-BBFB-55741D0B176F}"/>
    <dgm:cxn modelId="{D163C641-2DFB-4E6C-9024-2FBC0BEFA28E}" srcId="{5B880EDB-1213-4997-9D2B-3AB0D1E7EA93}" destId="{E87E4DF3-CEA8-48D0-82F4-1477947BD4F9}" srcOrd="0" destOrd="0" parTransId="{87CCA70D-34F1-4A41-A6F4-30ACBDE06F43}" sibTransId="{1623B1AD-B243-4E1F-8307-524FDB59F549}"/>
    <dgm:cxn modelId="{8CC37F46-AB21-4E19-ACE0-DD7994E001F4}" srcId="{E87E4DF3-CEA8-48D0-82F4-1477947BD4F9}" destId="{B020AFF7-B42D-4ECC-AF57-8C8BBDA284FF}" srcOrd="2" destOrd="0" parTransId="{C2C233D1-F48F-4330-8AC2-E99272313ACF}" sibTransId="{95E62092-CD38-465D-888B-93551061C847}"/>
    <dgm:cxn modelId="{11B53B47-0D7A-4322-BAE2-879F001F803D}" srcId="{E0F1BFA6-B4D9-4BE3-B7A2-C55469093629}" destId="{E522E7FE-6C24-4DA4-A3D9-2DC3FF61BD98}" srcOrd="1" destOrd="0" parTransId="{C5AEF703-5E8B-4868-8A5D-5D0DEB4E690E}" sibTransId="{5D19AF16-1251-4B0F-8C3D-1F90645A072C}"/>
    <dgm:cxn modelId="{9CAF6880-ADFA-43F3-9E81-95288646CDA1}" type="presOf" srcId="{E87E4DF3-CEA8-48D0-82F4-1477947BD4F9}" destId="{8D4FFF7C-E1F5-4342-AA6D-69A84D479610}" srcOrd="1" destOrd="0" presId="urn:microsoft.com/office/officeart/2005/8/layout/list1"/>
    <dgm:cxn modelId="{2476168F-81F4-414A-B58E-8F5C847ED2FF}" type="presOf" srcId="{4951C994-49C4-4AFE-9166-E4033299E7B7}" destId="{E579F7F1-0A7A-4280-8CE8-DBCA0D5DF7FA}" srcOrd="0" destOrd="0" presId="urn:microsoft.com/office/officeart/2005/8/layout/list1"/>
    <dgm:cxn modelId="{D545CF8F-5B28-4DA4-B279-19A7A4670529}" srcId="{E87E4DF3-CEA8-48D0-82F4-1477947BD4F9}" destId="{D65B7814-29AA-491F-A04E-628D71D2990B}" srcOrd="0" destOrd="0" parTransId="{FD13B75E-652F-4DF6-B5D0-D970F43F87CD}" sibTransId="{F633A9BE-5999-464B-9CD7-1820F6CD9619}"/>
    <dgm:cxn modelId="{08DA369C-E844-4B54-BBE8-799B780D9660}" type="presOf" srcId="{B020AFF7-B42D-4ECC-AF57-8C8BBDA284FF}" destId="{8A15D7B9-A46F-4BB3-91EB-87CA1BE5DE88}" srcOrd="0" destOrd="2" presId="urn:microsoft.com/office/officeart/2005/8/layout/list1"/>
    <dgm:cxn modelId="{CC5B40A0-6838-4DD6-986D-E27143265FDC}" srcId="{5B880EDB-1213-4997-9D2B-3AB0D1E7EA93}" destId="{E0F1BFA6-B4D9-4BE3-B7A2-C55469093629}" srcOrd="1" destOrd="0" parTransId="{164062B4-388B-4D6F-A4E0-AC23D610E341}" sibTransId="{1023F23E-962B-47B2-BDBF-F20B9B4B920D}"/>
    <dgm:cxn modelId="{B3DA04B0-94F1-43F4-9834-CF60BDF3FE8B}" type="presOf" srcId="{E0F1BFA6-B4D9-4BE3-B7A2-C55469093629}" destId="{5A056C68-03F9-4D45-9305-FD24268596D4}" srcOrd="0" destOrd="0" presId="urn:microsoft.com/office/officeart/2005/8/layout/list1"/>
    <dgm:cxn modelId="{939AFAB4-E162-4399-81A7-57DCF164B0C3}" type="presOf" srcId="{ADFE8C4D-6EFC-421B-B9BB-EFF1EC8B1E1D}" destId="{E579F7F1-0A7A-4280-8CE8-DBCA0D5DF7FA}" srcOrd="0" destOrd="2" presId="urn:microsoft.com/office/officeart/2005/8/layout/list1"/>
    <dgm:cxn modelId="{CD34FED9-559A-4288-9BC3-6FB908089836}" type="presOf" srcId="{E0F1BFA6-B4D9-4BE3-B7A2-C55469093629}" destId="{B32C0A5D-2E00-4B7C-9AD7-F16607B83148}" srcOrd="1" destOrd="0" presId="urn:microsoft.com/office/officeart/2005/8/layout/list1"/>
    <dgm:cxn modelId="{D03152DA-E475-4A4D-9EE8-8CE75A5EC43E}" type="presOf" srcId="{D65B7814-29AA-491F-A04E-628D71D2990B}" destId="{8A15D7B9-A46F-4BB3-91EB-87CA1BE5DE88}" srcOrd="0" destOrd="0" presId="urn:microsoft.com/office/officeart/2005/8/layout/list1"/>
    <dgm:cxn modelId="{897DA6F4-11F6-498E-B5EA-5F2DF53F23C3}" type="presOf" srcId="{5B880EDB-1213-4997-9D2B-3AB0D1E7EA93}" destId="{DEA3E804-65D4-4EA4-A208-8985D6207D73}" srcOrd="0" destOrd="0" presId="urn:microsoft.com/office/officeart/2005/8/layout/list1"/>
    <dgm:cxn modelId="{AF2B5BFF-ADC6-4593-A4BB-E4FCC288F960}" type="presOf" srcId="{E522E7FE-6C24-4DA4-A3D9-2DC3FF61BD98}" destId="{E579F7F1-0A7A-4280-8CE8-DBCA0D5DF7FA}" srcOrd="0" destOrd="1" presId="urn:microsoft.com/office/officeart/2005/8/layout/list1"/>
    <dgm:cxn modelId="{6F57211F-B698-4D08-A6D4-E0DFE6B050B8}" type="presParOf" srcId="{DEA3E804-65D4-4EA4-A208-8985D6207D73}" destId="{3CE4943F-F140-4230-B91C-8E0EDB524443}" srcOrd="0" destOrd="0" presId="urn:microsoft.com/office/officeart/2005/8/layout/list1"/>
    <dgm:cxn modelId="{2E000E8A-F306-4694-BD15-CCEC381BAE51}" type="presParOf" srcId="{3CE4943F-F140-4230-B91C-8E0EDB524443}" destId="{BB8CFA97-EAA4-47CE-9C33-E71E31C0052F}" srcOrd="0" destOrd="0" presId="urn:microsoft.com/office/officeart/2005/8/layout/list1"/>
    <dgm:cxn modelId="{46420238-19A3-46E6-A3F3-55A9914D7241}" type="presParOf" srcId="{3CE4943F-F140-4230-B91C-8E0EDB524443}" destId="{8D4FFF7C-E1F5-4342-AA6D-69A84D479610}" srcOrd="1" destOrd="0" presId="urn:microsoft.com/office/officeart/2005/8/layout/list1"/>
    <dgm:cxn modelId="{AED9099B-8AE8-422E-971A-9570006BC635}" type="presParOf" srcId="{DEA3E804-65D4-4EA4-A208-8985D6207D73}" destId="{B22414D7-16A9-4527-A815-55C189563528}" srcOrd="1" destOrd="0" presId="urn:microsoft.com/office/officeart/2005/8/layout/list1"/>
    <dgm:cxn modelId="{F9CC1D4E-A0B6-4714-99AE-D0771A612DEE}" type="presParOf" srcId="{DEA3E804-65D4-4EA4-A208-8985D6207D73}" destId="{8A15D7B9-A46F-4BB3-91EB-87CA1BE5DE88}" srcOrd="2" destOrd="0" presId="urn:microsoft.com/office/officeart/2005/8/layout/list1"/>
    <dgm:cxn modelId="{A02B0FF7-18D0-4D64-89F2-BAD0B7390C02}" type="presParOf" srcId="{DEA3E804-65D4-4EA4-A208-8985D6207D73}" destId="{35E51074-3E43-4D33-ACB0-DAD8D5A9A955}" srcOrd="3" destOrd="0" presId="urn:microsoft.com/office/officeart/2005/8/layout/list1"/>
    <dgm:cxn modelId="{F67FB7E7-4DC3-421A-AEBD-4E262EBD19FF}" type="presParOf" srcId="{DEA3E804-65D4-4EA4-A208-8985D6207D73}" destId="{61762426-4B15-4308-AE3F-EA3BB93E1EC5}" srcOrd="4" destOrd="0" presId="urn:microsoft.com/office/officeart/2005/8/layout/list1"/>
    <dgm:cxn modelId="{B41C4113-D306-4D63-8022-879976C648E1}" type="presParOf" srcId="{61762426-4B15-4308-AE3F-EA3BB93E1EC5}" destId="{5A056C68-03F9-4D45-9305-FD24268596D4}" srcOrd="0" destOrd="0" presId="urn:microsoft.com/office/officeart/2005/8/layout/list1"/>
    <dgm:cxn modelId="{E68F4ADA-0D6F-4D5F-BE00-79D940BC41AC}" type="presParOf" srcId="{61762426-4B15-4308-AE3F-EA3BB93E1EC5}" destId="{B32C0A5D-2E00-4B7C-9AD7-F16607B83148}" srcOrd="1" destOrd="0" presId="urn:microsoft.com/office/officeart/2005/8/layout/list1"/>
    <dgm:cxn modelId="{AE5FA52F-91AF-4972-A230-120DDE8655B8}" type="presParOf" srcId="{DEA3E804-65D4-4EA4-A208-8985D6207D73}" destId="{D60042DA-A08D-43CC-8FF5-60697BE88FDB}" srcOrd="5" destOrd="0" presId="urn:microsoft.com/office/officeart/2005/8/layout/list1"/>
    <dgm:cxn modelId="{58EDCD7D-C23F-4D5E-991C-498013EF74A2}" type="presParOf" srcId="{DEA3E804-65D4-4EA4-A208-8985D6207D73}" destId="{E579F7F1-0A7A-4280-8CE8-DBCA0D5DF7F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C1DB1E-7BB6-4D37-AB2B-3D8828A11BD5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B6B4D75-CE91-4D9A-ACC7-15293ECE1D47}">
      <dgm:prSet/>
      <dgm:spPr/>
      <dgm:t>
        <a:bodyPr/>
        <a:lstStyle/>
        <a:p>
          <a:r>
            <a:rPr lang="en-US" b="0" i="0"/>
            <a:t>8 stress management trainings </a:t>
          </a:r>
          <a:endParaRPr lang="en-US"/>
        </a:p>
      </dgm:t>
    </dgm:pt>
    <dgm:pt modelId="{B7F686FA-2E0B-41CC-808E-1ADB89D9E24D}" type="parTrans" cxnId="{96E13497-9826-4887-985C-8C47DA927A79}">
      <dgm:prSet/>
      <dgm:spPr/>
      <dgm:t>
        <a:bodyPr/>
        <a:lstStyle/>
        <a:p>
          <a:endParaRPr lang="en-US"/>
        </a:p>
      </dgm:t>
    </dgm:pt>
    <dgm:pt modelId="{ED0E6D58-FE90-4AF1-BB69-1C9A361E7558}" type="sibTrans" cxnId="{96E13497-9826-4887-985C-8C47DA927A79}">
      <dgm:prSet/>
      <dgm:spPr/>
      <dgm:t>
        <a:bodyPr/>
        <a:lstStyle/>
        <a:p>
          <a:endParaRPr lang="en-US"/>
        </a:p>
      </dgm:t>
    </dgm:pt>
    <dgm:pt modelId="{A475D601-0381-4119-AD3D-FDF6E89B57B5}">
      <dgm:prSet/>
      <dgm:spPr/>
      <dgm:t>
        <a:bodyPr/>
        <a:lstStyle/>
        <a:p>
          <a:r>
            <a:rPr lang="en-US" b="0" i="0"/>
            <a:t>8 financial management training</a:t>
          </a:r>
          <a:endParaRPr lang="en-US"/>
        </a:p>
      </dgm:t>
    </dgm:pt>
    <dgm:pt modelId="{5AA637F6-498E-4019-AE6F-3DCB82C89B00}" type="parTrans" cxnId="{7C1DC3A5-6B72-42CC-B061-727881F41C26}">
      <dgm:prSet/>
      <dgm:spPr/>
      <dgm:t>
        <a:bodyPr/>
        <a:lstStyle/>
        <a:p>
          <a:endParaRPr lang="en-US"/>
        </a:p>
      </dgm:t>
    </dgm:pt>
    <dgm:pt modelId="{8F10CC47-82B0-42C2-94FD-06A2160BAFEB}" type="sibTrans" cxnId="{7C1DC3A5-6B72-42CC-B061-727881F41C26}">
      <dgm:prSet/>
      <dgm:spPr/>
      <dgm:t>
        <a:bodyPr/>
        <a:lstStyle/>
        <a:p>
          <a:endParaRPr lang="en-US"/>
        </a:p>
      </dgm:t>
    </dgm:pt>
    <dgm:pt modelId="{7BEBECF5-F519-488F-97E8-0C96FC671078}">
      <dgm:prSet/>
      <dgm:spPr/>
      <dgm:t>
        <a:bodyPr/>
        <a:lstStyle/>
        <a:p>
          <a:r>
            <a:rPr lang="en-US" b="0" i="0"/>
            <a:t>10 transition planning and critical conversation trainings</a:t>
          </a:r>
          <a:endParaRPr lang="en-US"/>
        </a:p>
      </dgm:t>
    </dgm:pt>
    <dgm:pt modelId="{322862D7-EF34-44DD-ACD2-8038B3982884}" type="parTrans" cxnId="{B4063AC5-D52B-4A3C-A007-424A1205EAE4}">
      <dgm:prSet/>
      <dgm:spPr/>
      <dgm:t>
        <a:bodyPr/>
        <a:lstStyle/>
        <a:p>
          <a:endParaRPr lang="en-US"/>
        </a:p>
      </dgm:t>
    </dgm:pt>
    <dgm:pt modelId="{2226EE62-BC02-49F6-83A4-46445D39EECE}" type="sibTrans" cxnId="{B4063AC5-D52B-4A3C-A007-424A1205EAE4}">
      <dgm:prSet/>
      <dgm:spPr/>
      <dgm:t>
        <a:bodyPr/>
        <a:lstStyle/>
        <a:p>
          <a:endParaRPr lang="en-US"/>
        </a:p>
      </dgm:t>
    </dgm:pt>
    <dgm:pt modelId="{C32DC087-6C3D-4E9E-A419-3D4A6FEA6966}">
      <dgm:prSet/>
      <dgm:spPr/>
      <dgm:t>
        <a:bodyPr/>
        <a:lstStyle/>
        <a:p>
          <a:r>
            <a:rPr lang="en-US" b="0" i="0"/>
            <a:t>1 large-scale statewide conference</a:t>
          </a:r>
          <a:endParaRPr lang="en-US"/>
        </a:p>
      </dgm:t>
    </dgm:pt>
    <dgm:pt modelId="{EDBBD28A-AD40-46AA-A4A2-B658AC71BC5E}" type="parTrans" cxnId="{ABD2ED9B-66C1-4A0C-8599-E808F93E1B25}">
      <dgm:prSet/>
      <dgm:spPr/>
      <dgm:t>
        <a:bodyPr/>
        <a:lstStyle/>
        <a:p>
          <a:endParaRPr lang="en-US"/>
        </a:p>
      </dgm:t>
    </dgm:pt>
    <dgm:pt modelId="{8AD6C73C-6984-4BB7-A00A-55C57207773D}" type="sibTrans" cxnId="{ABD2ED9B-66C1-4A0C-8599-E808F93E1B25}">
      <dgm:prSet/>
      <dgm:spPr/>
      <dgm:t>
        <a:bodyPr/>
        <a:lstStyle/>
        <a:p>
          <a:endParaRPr lang="en-US"/>
        </a:p>
      </dgm:t>
    </dgm:pt>
    <dgm:pt modelId="{323C9996-8292-4855-91E4-3DB2B1673273}">
      <dgm:prSet/>
      <dgm:spPr/>
      <dgm:t>
        <a:bodyPr/>
        <a:lstStyle/>
        <a:p>
          <a:r>
            <a:rPr lang="en-US" b="0" i="0"/>
            <a:t>Education &amp; outreach</a:t>
          </a:r>
          <a:endParaRPr lang="en-US"/>
        </a:p>
      </dgm:t>
    </dgm:pt>
    <dgm:pt modelId="{0FE5D19D-AD25-4D16-9FF6-96560F8695C1}" type="parTrans" cxnId="{2FBC1343-CB8D-4F16-B8C3-2B89541B7B92}">
      <dgm:prSet/>
      <dgm:spPr/>
      <dgm:t>
        <a:bodyPr/>
        <a:lstStyle/>
        <a:p>
          <a:endParaRPr lang="en-US"/>
        </a:p>
      </dgm:t>
    </dgm:pt>
    <dgm:pt modelId="{4798785C-6316-458D-BE98-8422972A0002}" type="sibTrans" cxnId="{2FBC1343-CB8D-4F16-B8C3-2B89541B7B92}">
      <dgm:prSet/>
      <dgm:spPr/>
      <dgm:t>
        <a:bodyPr/>
        <a:lstStyle/>
        <a:p>
          <a:endParaRPr lang="en-US"/>
        </a:p>
      </dgm:t>
    </dgm:pt>
    <dgm:pt modelId="{EB224D10-43C1-403F-A236-CD7F5A333D80}">
      <dgm:prSet/>
      <dgm:spPr/>
      <dgm:t>
        <a:bodyPr/>
        <a:lstStyle/>
        <a:p>
          <a:r>
            <a:rPr lang="en-US" b="0" i="0"/>
            <a:t>Staffing </a:t>
          </a:r>
          <a:endParaRPr lang="en-US"/>
        </a:p>
      </dgm:t>
    </dgm:pt>
    <dgm:pt modelId="{AA20525F-5D89-43D3-91DA-BD313BFC565E}" type="parTrans" cxnId="{B245AED8-EE19-40BD-A272-32F4E4D3A222}">
      <dgm:prSet/>
      <dgm:spPr/>
      <dgm:t>
        <a:bodyPr/>
        <a:lstStyle/>
        <a:p>
          <a:endParaRPr lang="en-US"/>
        </a:p>
      </dgm:t>
    </dgm:pt>
    <dgm:pt modelId="{92AB1D9C-1667-45F9-816E-9E241242EE8A}" type="sibTrans" cxnId="{B245AED8-EE19-40BD-A272-32F4E4D3A222}">
      <dgm:prSet/>
      <dgm:spPr/>
      <dgm:t>
        <a:bodyPr/>
        <a:lstStyle/>
        <a:p>
          <a:endParaRPr lang="en-US"/>
        </a:p>
      </dgm:t>
    </dgm:pt>
    <dgm:pt modelId="{17AEB426-D033-49CD-976D-2FA52DD2EA6C}">
      <dgm:prSet/>
      <dgm:spPr/>
      <dgm:t>
        <a:bodyPr/>
        <a:lstStyle/>
        <a:p>
          <a:r>
            <a:rPr lang="en-US"/>
            <a:t>Media campaign</a:t>
          </a:r>
        </a:p>
      </dgm:t>
    </dgm:pt>
    <dgm:pt modelId="{5C0F9EB9-9F9E-4174-AEF3-45237161A3F5}" type="parTrans" cxnId="{19DB1967-A24A-4B9D-95C7-09DC0BF7BB4B}">
      <dgm:prSet/>
      <dgm:spPr/>
      <dgm:t>
        <a:bodyPr/>
        <a:lstStyle/>
        <a:p>
          <a:endParaRPr lang="en-US"/>
        </a:p>
      </dgm:t>
    </dgm:pt>
    <dgm:pt modelId="{A101C4A1-53F9-4D7D-8F3A-1F6F56017BC9}" type="sibTrans" cxnId="{19DB1967-A24A-4B9D-95C7-09DC0BF7BB4B}">
      <dgm:prSet/>
      <dgm:spPr/>
      <dgm:t>
        <a:bodyPr/>
        <a:lstStyle/>
        <a:p>
          <a:endParaRPr lang="en-US"/>
        </a:p>
      </dgm:t>
    </dgm:pt>
    <dgm:pt modelId="{B3FF907C-E0B7-424D-8E62-A274D7F96E40}" type="pres">
      <dgm:prSet presAssocID="{EEC1DB1E-7BB6-4D37-AB2B-3D8828A11BD5}" presName="vert0" presStyleCnt="0">
        <dgm:presLayoutVars>
          <dgm:dir/>
          <dgm:animOne val="branch"/>
          <dgm:animLvl val="lvl"/>
        </dgm:presLayoutVars>
      </dgm:prSet>
      <dgm:spPr/>
    </dgm:pt>
    <dgm:pt modelId="{44B8D722-865F-49C2-8AD9-8B29217E7C83}" type="pres">
      <dgm:prSet presAssocID="{1B6B4D75-CE91-4D9A-ACC7-15293ECE1D47}" presName="thickLine" presStyleLbl="alignNode1" presStyleIdx="0" presStyleCnt="7"/>
      <dgm:spPr/>
    </dgm:pt>
    <dgm:pt modelId="{24995F89-0A8F-4BC1-8F75-C344F7165393}" type="pres">
      <dgm:prSet presAssocID="{1B6B4D75-CE91-4D9A-ACC7-15293ECE1D47}" presName="horz1" presStyleCnt="0"/>
      <dgm:spPr/>
    </dgm:pt>
    <dgm:pt modelId="{FF31C2F9-24E1-45F7-9538-9F7F6B67D158}" type="pres">
      <dgm:prSet presAssocID="{1B6B4D75-CE91-4D9A-ACC7-15293ECE1D47}" presName="tx1" presStyleLbl="revTx" presStyleIdx="0" presStyleCnt="7"/>
      <dgm:spPr/>
    </dgm:pt>
    <dgm:pt modelId="{5FD2FB24-9E07-4DBB-BFE4-81F3E65A6C4D}" type="pres">
      <dgm:prSet presAssocID="{1B6B4D75-CE91-4D9A-ACC7-15293ECE1D47}" presName="vert1" presStyleCnt="0"/>
      <dgm:spPr/>
    </dgm:pt>
    <dgm:pt modelId="{360A47C3-6EBA-42B3-8BC2-97600BD782AC}" type="pres">
      <dgm:prSet presAssocID="{A475D601-0381-4119-AD3D-FDF6E89B57B5}" presName="thickLine" presStyleLbl="alignNode1" presStyleIdx="1" presStyleCnt="7"/>
      <dgm:spPr/>
    </dgm:pt>
    <dgm:pt modelId="{3BB9FE2B-A38F-4CA0-9AA5-13B9362AC61A}" type="pres">
      <dgm:prSet presAssocID="{A475D601-0381-4119-AD3D-FDF6E89B57B5}" presName="horz1" presStyleCnt="0"/>
      <dgm:spPr/>
    </dgm:pt>
    <dgm:pt modelId="{BD35FA7E-D48D-436E-8AA1-C1F8D2CDDEB9}" type="pres">
      <dgm:prSet presAssocID="{A475D601-0381-4119-AD3D-FDF6E89B57B5}" presName="tx1" presStyleLbl="revTx" presStyleIdx="1" presStyleCnt="7"/>
      <dgm:spPr/>
    </dgm:pt>
    <dgm:pt modelId="{5823DC87-D02C-4C3A-9A00-EBFE29A9309D}" type="pres">
      <dgm:prSet presAssocID="{A475D601-0381-4119-AD3D-FDF6E89B57B5}" presName="vert1" presStyleCnt="0"/>
      <dgm:spPr/>
    </dgm:pt>
    <dgm:pt modelId="{CDB147BB-A21A-4325-9B96-7DF7CA1B707A}" type="pres">
      <dgm:prSet presAssocID="{7BEBECF5-F519-488F-97E8-0C96FC671078}" presName="thickLine" presStyleLbl="alignNode1" presStyleIdx="2" presStyleCnt="7"/>
      <dgm:spPr/>
    </dgm:pt>
    <dgm:pt modelId="{C0606357-7629-4E70-8839-DB503CD28131}" type="pres">
      <dgm:prSet presAssocID="{7BEBECF5-F519-488F-97E8-0C96FC671078}" presName="horz1" presStyleCnt="0"/>
      <dgm:spPr/>
    </dgm:pt>
    <dgm:pt modelId="{8616C3A4-977B-49FC-8F3F-D3D79810F156}" type="pres">
      <dgm:prSet presAssocID="{7BEBECF5-F519-488F-97E8-0C96FC671078}" presName="tx1" presStyleLbl="revTx" presStyleIdx="2" presStyleCnt="7"/>
      <dgm:spPr/>
    </dgm:pt>
    <dgm:pt modelId="{8985798A-1758-4D0C-9DD2-5E2F8C6663CC}" type="pres">
      <dgm:prSet presAssocID="{7BEBECF5-F519-488F-97E8-0C96FC671078}" presName="vert1" presStyleCnt="0"/>
      <dgm:spPr/>
    </dgm:pt>
    <dgm:pt modelId="{1D0BD3AD-B0EA-4C21-9742-23B2575CE119}" type="pres">
      <dgm:prSet presAssocID="{C32DC087-6C3D-4E9E-A419-3D4A6FEA6966}" presName="thickLine" presStyleLbl="alignNode1" presStyleIdx="3" presStyleCnt="7"/>
      <dgm:spPr/>
    </dgm:pt>
    <dgm:pt modelId="{1C1829DA-1C80-4B1A-A47F-995A6398E3D8}" type="pres">
      <dgm:prSet presAssocID="{C32DC087-6C3D-4E9E-A419-3D4A6FEA6966}" presName="horz1" presStyleCnt="0"/>
      <dgm:spPr/>
    </dgm:pt>
    <dgm:pt modelId="{FFB3149F-2CE1-4E3B-AA82-51EB35DA1CA6}" type="pres">
      <dgm:prSet presAssocID="{C32DC087-6C3D-4E9E-A419-3D4A6FEA6966}" presName="tx1" presStyleLbl="revTx" presStyleIdx="3" presStyleCnt="7"/>
      <dgm:spPr/>
    </dgm:pt>
    <dgm:pt modelId="{F5624D74-3867-4E63-9440-044F3F0DCB5A}" type="pres">
      <dgm:prSet presAssocID="{C32DC087-6C3D-4E9E-A419-3D4A6FEA6966}" presName="vert1" presStyleCnt="0"/>
      <dgm:spPr/>
    </dgm:pt>
    <dgm:pt modelId="{71F0E0FE-25AB-44CA-8B85-D6B3D51E8A35}" type="pres">
      <dgm:prSet presAssocID="{323C9996-8292-4855-91E4-3DB2B1673273}" presName="thickLine" presStyleLbl="alignNode1" presStyleIdx="4" presStyleCnt="7"/>
      <dgm:spPr/>
    </dgm:pt>
    <dgm:pt modelId="{52FA1058-9176-4AC7-B5F2-F9F41F09C8FB}" type="pres">
      <dgm:prSet presAssocID="{323C9996-8292-4855-91E4-3DB2B1673273}" presName="horz1" presStyleCnt="0"/>
      <dgm:spPr/>
    </dgm:pt>
    <dgm:pt modelId="{53493B87-E51B-4FBC-A312-4C92F4BD7427}" type="pres">
      <dgm:prSet presAssocID="{323C9996-8292-4855-91E4-3DB2B1673273}" presName="tx1" presStyleLbl="revTx" presStyleIdx="4" presStyleCnt="7"/>
      <dgm:spPr/>
    </dgm:pt>
    <dgm:pt modelId="{FB994BFA-F51A-4CBC-BD64-E5B564BFC950}" type="pres">
      <dgm:prSet presAssocID="{323C9996-8292-4855-91E4-3DB2B1673273}" presName="vert1" presStyleCnt="0"/>
      <dgm:spPr/>
    </dgm:pt>
    <dgm:pt modelId="{BB17FA67-7F82-448C-8702-F0BE757F731C}" type="pres">
      <dgm:prSet presAssocID="{17AEB426-D033-49CD-976D-2FA52DD2EA6C}" presName="thickLine" presStyleLbl="alignNode1" presStyleIdx="5" presStyleCnt="7"/>
      <dgm:spPr/>
    </dgm:pt>
    <dgm:pt modelId="{85FE2E85-7E09-4593-92C6-AAADC4DCDF84}" type="pres">
      <dgm:prSet presAssocID="{17AEB426-D033-49CD-976D-2FA52DD2EA6C}" presName="horz1" presStyleCnt="0"/>
      <dgm:spPr/>
    </dgm:pt>
    <dgm:pt modelId="{18BF7131-EFB6-48E4-BF47-DEC8CDCEE03D}" type="pres">
      <dgm:prSet presAssocID="{17AEB426-D033-49CD-976D-2FA52DD2EA6C}" presName="tx1" presStyleLbl="revTx" presStyleIdx="5" presStyleCnt="7"/>
      <dgm:spPr/>
    </dgm:pt>
    <dgm:pt modelId="{5C046B54-CE96-4734-A476-7EEB52D82D94}" type="pres">
      <dgm:prSet presAssocID="{17AEB426-D033-49CD-976D-2FA52DD2EA6C}" presName="vert1" presStyleCnt="0"/>
      <dgm:spPr/>
    </dgm:pt>
    <dgm:pt modelId="{2BBE09A2-5471-43E3-A55F-DF496D6EC67E}" type="pres">
      <dgm:prSet presAssocID="{EB224D10-43C1-403F-A236-CD7F5A333D80}" presName="thickLine" presStyleLbl="alignNode1" presStyleIdx="6" presStyleCnt="7"/>
      <dgm:spPr/>
    </dgm:pt>
    <dgm:pt modelId="{F24BACE6-B83D-444C-9842-2545FCF1E3AC}" type="pres">
      <dgm:prSet presAssocID="{EB224D10-43C1-403F-A236-CD7F5A333D80}" presName="horz1" presStyleCnt="0"/>
      <dgm:spPr/>
    </dgm:pt>
    <dgm:pt modelId="{4A55D970-18F4-4088-B205-5866C6A372EE}" type="pres">
      <dgm:prSet presAssocID="{EB224D10-43C1-403F-A236-CD7F5A333D80}" presName="tx1" presStyleLbl="revTx" presStyleIdx="6" presStyleCnt="7"/>
      <dgm:spPr/>
    </dgm:pt>
    <dgm:pt modelId="{FA951045-7DAB-4534-98C8-CF2C620E89EA}" type="pres">
      <dgm:prSet presAssocID="{EB224D10-43C1-403F-A236-CD7F5A333D80}" presName="vert1" presStyleCnt="0"/>
      <dgm:spPr/>
    </dgm:pt>
  </dgm:ptLst>
  <dgm:cxnLst>
    <dgm:cxn modelId="{98474904-744B-4F78-AB61-CB24199209B5}" type="presOf" srcId="{17AEB426-D033-49CD-976D-2FA52DD2EA6C}" destId="{18BF7131-EFB6-48E4-BF47-DEC8CDCEE03D}" srcOrd="0" destOrd="0" presId="urn:microsoft.com/office/officeart/2008/layout/LinedList"/>
    <dgm:cxn modelId="{2FBC1343-CB8D-4F16-B8C3-2B89541B7B92}" srcId="{EEC1DB1E-7BB6-4D37-AB2B-3D8828A11BD5}" destId="{323C9996-8292-4855-91E4-3DB2B1673273}" srcOrd="4" destOrd="0" parTransId="{0FE5D19D-AD25-4D16-9FF6-96560F8695C1}" sibTransId="{4798785C-6316-458D-BE98-8422972A0002}"/>
    <dgm:cxn modelId="{19DB1967-A24A-4B9D-95C7-09DC0BF7BB4B}" srcId="{EEC1DB1E-7BB6-4D37-AB2B-3D8828A11BD5}" destId="{17AEB426-D033-49CD-976D-2FA52DD2EA6C}" srcOrd="5" destOrd="0" parTransId="{5C0F9EB9-9F9E-4174-AEF3-45237161A3F5}" sibTransId="{A101C4A1-53F9-4D7D-8F3A-1F6F56017BC9}"/>
    <dgm:cxn modelId="{D70A1F8C-7B25-47E9-9AEF-646BDA5D0E33}" type="presOf" srcId="{323C9996-8292-4855-91E4-3DB2B1673273}" destId="{53493B87-E51B-4FBC-A312-4C92F4BD7427}" srcOrd="0" destOrd="0" presId="urn:microsoft.com/office/officeart/2008/layout/LinedList"/>
    <dgm:cxn modelId="{96E13497-9826-4887-985C-8C47DA927A79}" srcId="{EEC1DB1E-7BB6-4D37-AB2B-3D8828A11BD5}" destId="{1B6B4D75-CE91-4D9A-ACC7-15293ECE1D47}" srcOrd="0" destOrd="0" parTransId="{B7F686FA-2E0B-41CC-808E-1ADB89D9E24D}" sibTransId="{ED0E6D58-FE90-4AF1-BB69-1C9A361E7558}"/>
    <dgm:cxn modelId="{ABD2ED9B-66C1-4A0C-8599-E808F93E1B25}" srcId="{EEC1DB1E-7BB6-4D37-AB2B-3D8828A11BD5}" destId="{C32DC087-6C3D-4E9E-A419-3D4A6FEA6966}" srcOrd="3" destOrd="0" parTransId="{EDBBD28A-AD40-46AA-A4A2-B658AC71BC5E}" sibTransId="{8AD6C73C-6984-4BB7-A00A-55C57207773D}"/>
    <dgm:cxn modelId="{7C1DC3A5-6B72-42CC-B061-727881F41C26}" srcId="{EEC1DB1E-7BB6-4D37-AB2B-3D8828A11BD5}" destId="{A475D601-0381-4119-AD3D-FDF6E89B57B5}" srcOrd="1" destOrd="0" parTransId="{5AA637F6-498E-4019-AE6F-3DCB82C89B00}" sibTransId="{8F10CC47-82B0-42C2-94FD-06A2160BAFEB}"/>
    <dgm:cxn modelId="{1B84C8A6-CB7F-4C53-84A6-50000159297C}" type="presOf" srcId="{EB224D10-43C1-403F-A236-CD7F5A333D80}" destId="{4A55D970-18F4-4088-B205-5866C6A372EE}" srcOrd="0" destOrd="0" presId="urn:microsoft.com/office/officeart/2008/layout/LinedList"/>
    <dgm:cxn modelId="{930542BD-4BFA-49E9-A2D4-80802D2B1AA4}" type="presOf" srcId="{7BEBECF5-F519-488F-97E8-0C96FC671078}" destId="{8616C3A4-977B-49FC-8F3F-D3D79810F156}" srcOrd="0" destOrd="0" presId="urn:microsoft.com/office/officeart/2008/layout/LinedList"/>
    <dgm:cxn modelId="{0640B7C4-5095-4051-BBEF-A67B2EDC1089}" type="presOf" srcId="{A475D601-0381-4119-AD3D-FDF6E89B57B5}" destId="{BD35FA7E-D48D-436E-8AA1-C1F8D2CDDEB9}" srcOrd="0" destOrd="0" presId="urn:microsoft.com/office/officeart/2008/layout/LinedList"/>
    <dgm:cxn modelId="{B4063AC5-D52B-4A3C-A007-424A1205EAE4}" srcId="{EEC1DB1E-7BB6-4D37-AB2B-3D8828A11BD5}" destId="{7BEBECF5-F519-488F-97E8-0C96FC671078}" srcOrd="2" destOrd="0" parTransId="{322862D7-EF34-44DD-ACD2-8038B3982884}" sibTransId="{2226EE62-BC02-49F6-83A4-46445D39EECE}"/>
    <dgm:cxn modelId="{55F722D8-6925-4C0F-8749-3AAD19CDA6A5}" type="presOf" srcId="{C32DC087-6C3D-4E9E-A419-3D4A6FEA6966}" destId="{FFB3149F-2CE1-4E3B-AA82-51EB35DA1CA6}" srcOrd="0" destOrd="0" presId="urn:microsoft.com/office/officeart/2008/layout/LinedList"/>
    <dgm:cxn modelId="{B245AED8-EE19-40BD-A272-32F4E4D3A222}" srcId="{EEC1DB1E-7BB6-4D37-AB2B-3D8828A11BD5}" destId="{EB224D10-43C1-403F-A236-CD7F5A333D80}" srcOrd="6" destOrd="0" parTransId="{AA20525F-5D89-43D3-91DA-BD313BFC565E}" sibTransId="{92AB1D9C-1667-45F9-816E-9E241242EE8A}"/>
    <dgm:cxn modelId="{662553E2-1C08-42B3-8CFB-6668A2AD4764}" type="presOf" srcId="{1B6B4D75-CE91-4D9A-ACC7-15293ECE1D47}" destId="{FF31C2F9-24E1-45F7-9538-9F7F6B67D158}" srcOrd="0" destOrd="0" presId="urn:microsoft.com/office/officeart/2008/layout/LinedList"/>
    <dgm:cxn modelId="{560D24F7-3D48-4D2A-8973-35F8DA31F0F3}" type="presOf" srcId="{EEC1DB1E-7BB6-4D37-AB2B-3D8828A11BD5}" destId="{B3FF907C-E0B7-424D-8E62-A274D7F96E40}" srcOrd="0" destOrd="0" presId="urn:microsoft.com/office/officeart/2008/layout/LinedList"/>
    <dgm:cxn modelId="{2E861D4E-0489-4954-9F31-61BB96E546E9}" type="presParOf" srcId="{B3FF907C-E0B7-424D-8E62-A274D7F96E40}" destId="{44B8D722-865F-49C2-8AD9-8B29217E7C83}" srcOrd="0" destOrd="0" presId="urn:microsoft.com/office/officeart/2008/layout/LinedList"/>
    <dgm:cxn modelId="{A9C53F02-46E2-4E5B-A502-AEF5CCEE79E7}" type="presParOf" srcId="{B3FF907C-E0B7-424D-8E62-A274D7F96E40}" destId="{24995F89-0A8F-4BC1-8F75-C344F7165393}" srcOrd="1" destOrd="0" presId="urn:microsoft.com/office/officeart/2008/layout/LinedList"/>
    <dgm:cxn modelId="{E881915A-DBD8-4530-88E9-AEACAE600A4E}" type="presParOf" srcId="{24995F89-0A8F-4BC1-8F75-C344F7165393}" destId="{FF31C2F9-24E1-45F7-9538-9F7F6B67D158}" srcOrd="0" destOrd="0" presId="urn:microsoft.com/office/officeart/2008/layout/LinedList"/>
    <dgm:cxn modelId="{53955729-1620-42D3-A333-F787C0F85728}" type="presParOf" srcId="{24995F89-0A8F-4BC1-8F75-C344F7165393}" destId="{5FD2FB24-9E07-4DBB-BFE4-81F3E65A6C4D}" srcOrd="1" destOrd="0" presId="urn:microsoft.com/office/officeart/2008/layout/LinedList"/>
    <dgm:cxn modelId="{49786884-85F7-4D8F-B2BC-9AB918F7FD53}" type="presParOf" srcId="{B3FF907C-E0B7-424D-8E62-A274D7F96E40}" destId="{360A47C3-6EBA-42B3-8BC2-97600BD782AC}" srcOrd="2" destOrd="0" presId="urn:microsoft.com/office/officeart/2008/layout/LinedList"/>
    <dgm:cxn modelId="{A63C3397-9D0A-4C1B-8C27-070C712DEE56}" type="presParOf" srcId="{B3FF907C-E0B7-424D-8E62-A274D7F96E40}" destId="{3BB9FE2B-A38F-4CA0-9AA5-13B9362AC61A}" srcOrd="3" destOrd="0" presId="urn:microsoft.com/office/officeart/2008/layout/LinedList"/>
    <dgm:cxn modelId="{E898C2D5-6A33-4ABE-8AC5-B385BAA88C06}" type="presParOf" srcId="{3BB9FE2B-A38F-4CA0-9AA5-13B9362AC61A}" destId="{BD35FA7E-D48D-436E-8AA1-C1F8D2CDDEB9}" srcOrd="0" destOrd="0" presId="urn:microsoft.com/office/officeart/2008/layout/LinedList"/>
    <dgm:cxn modelId="{90D560E1-E32E-44BC-9EBC-3A519A1E654A}" type="presParOf" srcId="{3BB9FE2B-A38F-4CA0-9AA5-13B9362AC61A}" destId="{5823DC87-D02C-4C3A-9A00-EBFE29A9309D}" srcOrd="1" destOrd="0" presId="urn:microsoft.com/office/officeart/2008/layout/LinedList"/>
    <dgm:cxn modelId="{51154192-7562-4FFD-BD3F-AA0621793E27}" type="presParOf" srcId="{B3FF907C-E0B7-424D-8E62-A274D7F96E40}" destId="{CDB147BB-A21A-4325-9B96-7DF7CA1B707A}" srcOrd="4" destOrd="0" presId="urn:microsoft.com/office/officeart/2008/layout/LinedList"/>
    <dgm:cxn modelId="{1D955582-A9D9-4D35-A2D3-8DEA4D089C80}" type="presParOf" srcId="{B3FF907C-E0B7-424D-8E62-A274D7F96E40}" destId="{C0606357-7629-4E70-8839-DB503CD28131}" srcOrd="5" destOrd="0" presId="urn:microsoft.com/office/officeart/2008/layout/LinedList"/>
    <dgm:cxn modelId="{3753C7D7-FFB6-4B78-9A04-9525FE966037}" type="presParOf" srcId="{C0606357-7629-4E70-8839-DB503CD28131}" destId="{8616C3A4-977B-49FC-8F3F-D3D79810F156}" srcOrd="0" destOrd="0" presId="urn:microsoft.com/office/officeart/2008/layout/LinedList"/>
    <dgm:cxn modelId="{B2547448-EF5A-4468-A545-365C37C7C899}" type="presParOf" srcId="{C0606357-7629-4E70-8839-DB503CD28131}" destId="{8985798A-1758-4D0C-9DD2-5E2F8C6663CC}" srcOrd="1" destOrd="0" presId="urn:microsoft.com/office/officeart/2008/layout/LinedList"/>
    <dgm:cxn modelId="{6C56A4DD-20FE-4878-AFC6-1388DEE5D3D0}" type="presParOf" srcId="{B3FF907C-E0B7-424D-8E62-A274D7F96E40}" destId="{1D0BD3AD-B0EA-4C21-9742-23B2575CE119}" srcOrd="6" destOrd="0" presId="urn:microsoft.com/office/officeart/2008/layout/LinedList"/>
    <dgm:cxn modelId="{87C05DE7-640C-49A5-B813-28E1DDA10003}" type="presParOf" srcId="{B3FF907C-E0B7-424D-8E62-A274D7F96E40}" destId="{1C1829DA-1C80-4B1A-A47F-995A6398E3D8}" srcOrd="7" destOrd="0" presId="urn:microsoft.com/office/officeart/2008/layout/LinedList"/>
    <dgm:cxn modelId="{D91754A4-35B4-47AF-9D9B-62AC57D90210}" type="presParOf" srcId="{1C1829DA-1C80-4B1A-A47F-995A6398E3D8}" destId="{FFB3149F-2CE1-4E3B-AA82-51EB35DA1CA6}" srcOrd="0" destOrd="0" presId="urn:microsoft.com/office/officeart/2008/layout/LinedList"/>
    <dgm:cxn modelId="{F3D4F745-85BD-479D-93DB-E28553F6736B}" type="presParOf" srcId="{1C1829DA-1C80-4B1A-A47F-995A6398E3D8}" destId="{F5624D74-3867-4E63-9440-044F3F0DCB5A}" srcOrd="1" destOrd="0" presId="urn:microsoft.com/office/officeart/2008/layout/LinedList"/>
    <dgm:cxn modelId="{9FB53D8C-C5CA-4A46-B435-7D5586F19432}" type="presParOf" srcId="{B3FF907C-E0B7-424D-8E62-A274D7F96E40}" destId="{71F0E0FE-25AB-44CA-8B85-D6B3D51E8A35}" srcOrd="8" destOrd="0" presId="urn:microsoft.com/office/officeart/2008/layout/LinedList"/>
    <dgm:cxn modelId="{4B5559A0-574A-4201-8B3F-F9B2A628AF7E}" type="presParOf" srcId="{B3FF907C-E0B7-424D-8E62-A274D7F96E40}" destId="{52FA1058-9176-4AC7-B5F2-F9F41F09C8FB}" srcOrd="9" destOrd="0" presId="urn:microsoft.com/office/officeart/2008/layout/LinedList"/>
    <dgm:cxn modelId="{5A951BEB-7BDD-4E2A-87E8-B6ACC5D5A92D}" type="presParOf" srcId="{52FA1058-9176-4AC7-B5F2-F9F41F09C8FB}" destId="{53493B87-E51B-4FBC-A312-4C92F4BD7427}" srcOrd="0" destOrd="0" presId="urn:microsoft.com/office/officeart/2008/layout/LinedList"/>
    <dgm:cxn modelId="{99883C66-F29D-452D-AD5F-BD2D9408F427}" type="presParOf" srcId="{52FA1058-9176-4AC7-B5F2-F9F41F09C8FB}" destId="{FB994BFA-F51A-4CBC-BD64-E5B564BFC950}" srcOrd="1" destOrd="0" presId="urn:microsoft.com/office/officeart/2008/layout/LinedList"/>
    <dgm:cxn modelId="{7CF8969E-2630-4E75-9B33-A7ACD1D6A2B3}" type="presParOf" srcId="{B3FF907C-E0B7-424D-8E62-A274D7F96E40}" destId="{BB17FA67-7F82-448C-8702-F0BE757F731C}" srcOrd="10" destOrd="0" presId="urn:microsoft.com/office/officeart/2008/layout/LinedList"/>
    <dgm:cxn modelId="{58AE5D86-E727-4C88-BBBB-01BACA83CF30}" type="presParOf" srcId="{B3FF907C-E0B7-424D-8E62-A274D7F96E40}" destId="{85FE2E85-7E09-4593-92C6-AAADC4DCDF84}" srcOrd="11" destOrd="0" presId="urn:microsoft.com/office/officeart/2008/layout/LinedList"/>
    <dgm:cxn modelId="{C4683461-19C1-4CCD-8FFC-513D70E305AF}" type="presParOf" srcId="{85FE2E85-7E09-4593-92C6-AAADC4DCDF84}" destId="{18BF7131-EFB6-48E4-BF47-DEC8CDCEE03D}" srcOrd="0" destOrd="0" presId="urn:microsoft.com/office/officeart/2008/layout/LinedList"/>
    <dgm:cxn modelId="{5C3F967B-AA0E-40AA-8074-B01CA1046C12}" type="presParOf" srcId="{85FE2E85-7E09-4593-92C6-AAADC4DCDF84}" destId="{5C046B54-CE96-4734-A476-7EEB52D82D94}" srcOrd="1" destOrd="0" presId="urn:microsoft.com/office/officeart/2008/layout/LinedList"/>
    <dgm:cxn modelId="{3141C7EA-F7CE-4D6E-BDC6-EE48C21886E2}" type="presParOf" srcId="{B3FF907C-E0B7-424D-8E62-A274D7F96E40}" destId="{2BBE09A2-5471-43E3-A55F-DF496D6EC67E}" srcOrd="12" destOrd="0" presId="urn:microsoft.com/office/officeart/2008/layout/LinedList"/>
    <dgm:cxn modelId="{48281A23-C661-4451-94FD-15ED19FEDE07}" type="presParOf" srcId="{B3FF907C-E0B7-424D-8E62-A274D7F96E40}" destId="{F24BACE6-B83D-444C-9842-2545FCF1E3AC}" srcOrd="13" destOrd="0" presId="urn:microsoft.com/office/officeart/2008/layout/LinedList"/>
    <dgm:cxn modelId="{ACE91B59-4C6C-41E0-9C91-8ED7E948769D}" type="presParOf" srcId="{F24BACE6-B83D-444C-9842-2545FCF1E3AC}" destId="{4A55D970-18F4-4088-B205-5866C6A372EE}" srcOrd="0" destOrd="0" presId="urn:microsoft.com/office/officeart/2008/layout/LinedList"/>
    <dgm:cxn modelId="{038873F9-861C-4DD6-991C-12ADB024774C}" type="presParOf" srcId="{F24BACE6-B83D-444C-9842-2545FCF1E3AC}" destId="{FA951045-7DAB-4534-98C8-CF2C620E89E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5D7B9-A46F-4BB3-91EB-87CA1BE5DE88}">
      <dsp:nvSpPr>
        <dsp:cNvPr id="0" name=""/>
        <dsp:cNvSpPr/>
      </dsp:nvSpPr>
      <dsp:spPr>
        <a:xfrm>
          <a:off x="0" y="504786"/>
          <a:ext cx="6188188" cy="1537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272" tIns="666496" rIns="48027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$500,000 per state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Only eligible entity in Idaho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Very quick timeline </a:t>
          </a:r>
          <a:endParaRPr lang="en-US" sz="1600" kern="1200"/>
        </a:p>
      </dsp:txBody>
      <dsp:txXfrm>
        <a:off x="0" y="504786"/>
        <a:ext cx="6188188" cy="1537199"/>
      </dsp:txXfrm>
    </dsp:sp>
    <dsp:sp modelId="{8D4FFF7C-E1F5-4342-AA6D-69A84D479610}">
      <dsp:nvSpPr>
        <dsp:cNvPr id="0" name=""/>
        <dsp:cNvSpPr/>
      </dsp:nvSpPr>
      <dsp:spPr>
        <a:xfrm>
          <a:off x="309409" y="32466"/>
          <a:ext cx="4331732" cy="944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729" tIns="0" rIns="16372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Farmer and Rancher Stress Assistance – SDA</a:t>
          </a:r>
          <a:endParaRPr lang="en-US" sz="1600" kern="1200"/>
        </a:p>
      </dsp:txBody>
      <dsp:txXfrm>
        <a:off x="355523" y="78580"/>
        <a:ext cx="4239504" cy="852412"/>
      </dsp:txXfrm>
    </dsp:sp>
    <dsp:sp modelId="{E579F7F1-0A7A-4280-8CE8-DBCA0D5DF7FA}">
      <dsp:nvSpPr>
        <dsp:cNvPr id="0" name=""/>
        <dsp:cNvSpPr/>
      </dsp:nvSpPr>
      <dsp:spPr>
        <a:xfrm>
          <a:off x="0" y="2687105"/>
          <a:ext cx="6188188" cy="1537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272" tIns="666496" rIns="48027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/>
            <a:t>Stress management/mental health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/>
            <a:t>Financial management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/>
            <a:t>Transition planning</a:t>
          </a:r>
          <a:endParaRPr lang="en-US" sz="1600" kern="1200" dirty="0"/>
        </a:p>
      </dsp:txBody>
      <dsp:txXfrm>
        <a:off x="0" y="2687105"/>
        <a:ext cx="6188188" cy="1537199"/>
      </dsp:txXfrm>
    </dsp:sp>
    <dsp:sp modelId="{B32C0A5D-2E00-4B7C-9AD7-F16607B83148}">
      <dsp:nvSpPr>
        <dsp:cNvPr id="0" name=""/>
        <dsp:cNvSpPr/>
      </dsp:nvSpPr>
      <dsp:spPr>
        <a:xfrm>
          <a:off x="309409" y="2214786"/>
          <a:ext cx="4331732" cy="944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729" tIns="0" rIns="16372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Creating a scope </a:t>
          </a:r>
          <a:endParaRPr lang="en-US" sz="1600" kern="1200"/>
        </a:p>
      </dsp:txBody>
      <dsp:txXfrm>
        <a:off x="355523" y="2260900"/>
        <a:ext cx="4239504" cy="852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8D722-865F-49C2-8AD9-8B29217E7C83}">
      <dsp:nvSpPr>
        <dsp:cNvPr id="0" name=""/>
        <dsp:cNvSpPr/>
      </dsp:nvSpPr>
      <dsp:spPr>
        <a:xfrm>
          <a:off x="0" y="462"/>
          <a:ext cx="618818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31C2F9-24E1-45F7-9538-9F7F6B67D158}">
      <dsp:nvSpPr>
        <dsp:cNvPr id="0" name=""/>
        <dsp:cNvSpPr/>
      </dsp:nvSpPr>
      <dsp:spPr>
        <a:xfrm>
          <a:off x="0" y="462"/>
          <a:ext cx="6188188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8 stress management trainings </a:t>
          </a:r>
          <a:endParaRPr lang="en-US" sz="1700" kern="1200"/>
        </a:p>
      </dsp:txBody>
      <dsp:txXfrm>
        <a:off x="0" y="462"/>
        <a:ext cx="6188188" cy="540642"/>
      </dsp:txXfrm>
    </dsp:sp>
    <dsp:sp modelId="{360A47C3-6EBA-42B3-8BC2-97600BD782AC}">
      <dsp:nvSpPr>
        <dsp:cNvPr id="0" name=""/>
        <dsp:cNvSpPr/>
      </dsp:nvSpPr>
      <dsp:spPr>
        <a:xfrm>
          <a:off x="0" y="541104"/>
          <a:ext cx="618818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35FA7E-D48D-436E-8AA1-C1F8D2CDDEB9}">
      <dsp:nvSpPr>
        <dsp:cNvPr id="0" name=""/>
        <dsp:cNvSpPr/>
      </dsp:nvSpPr>
      <dsp:spPr>
        <a:xfrm>
          <a:off x="0" y="541104"/>
          <a:ext cx="6188188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8 financial management training</a:t>
          </a:r>
          <a:endParaRPr lang="en-US" sz="1700" kern="1200"/>
        </a:p>
      </dsp:txBody>
      <dsp:txXfrm>
        <a:off x="0" y="541104"/>
        <a:ext cx="6188188" cy="540642"/>
      </dsp:txXfrm>
    </dsp:sp>
    <dsp:sp modelId="{CDB147BB-A21A-4325-9B96-7DF7CA1B707A}">
      <dsp:nvSpPr>
        <dsp:cNvPr id="0" name=""/>
        <dsp:cNvSpPr/>
      </dsp:nvSpPr>
      <dsp:spPr>
        <a:xfrm>
          <a:off x="0" y="1081746"/>
          <a:ext cx="618818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16C3A4-977B-49FC-8F3F-D3D79810F156}">
      <dsp:nvSpPr>
        <dsp:cNvPr id="0" name=""/>
        <dsp:cNvSpPr/>
      </dsp:nvSpPr>
      <dsp:spPr>
        <a:xfrm>
          <a:off x="0" y="1081746"/>
          <a:ext cx="6188188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10 transition planning and critical conversation trainings</a:t>
          </a:r>
          <a:endParaRPr lang="en-US" sz="1700" kern="1200"/>
        </a:p>
      </dsp:txBody>
      <dsp:txXfrm>
        <a:off x="0" y="1081746"/>
        <a:ext cx="6188188" cy="540642"/>
      </dsp:txXfrm>
    </dsp:sp>
    <dsp:sp modelId="{1D0BD3AD-B0EA-4C21-9742-23B2575CE119}">
      <dsp:nvSpPr>
        <dsp:cNvPr id="0" name=""/>
        <dsp:cNvSpPr/>
      </dsp:nvSpPr>
      <dsp:spPr>
        <a:xfrm>
          <a:off x="0" y="1622388"/>
          <a:ext cx="618818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B3149F-2CE1-4E3B-AA82-51EB35DA1CA6}">
      <dsp:nvSpPr>
        <dsp:cNvPr id="0" name=""/>
        <dsp:cNvSpPr/>
      </dsp:nvSpPr>
      <dsp:spPr>
        <a:xfrm>
          <a:off x="0" y="1622388"/>
          <a:ext cx="6188188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1 large-scale statewide conference</a:t>
          </a:r>
          <a:endParaRPr lang="en-US" sz="1700" kern="1200"/>
        </a:p>
      </dsp:txBody>
      <dsp:txXfrm>
        <a:off x="0" y="1622388"/>
        <a:ext cx="6188188" cy="540642"/>
      </dsp:txXfrm>
    </dsp:sp>
    <dsp:sp modelId="{71F0E0FE-25AB-44CA-8B85-D6B3D51E8A35}">
      <dsp:nvSpPr>
        <dsp:cNvPr id="0" name=""/>
        <dsp:cNvSpPr/>
      </dsp:nvSpPr>
      <dsp:spPr>
        <a:xfrm>
          <a:off x="0" y="2163030"/>
          <a:ext cx="618818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493B87-E51B-4FBC-A312-4C92F4BD7427}">
      <dsp:nvSpPr>
        <dsp:cNvPr id="0" name=""/>
        <dsp:cNvSpPr/>
      </dsp:nvSpPr>
      <dsp:spPr>
        <a:xfrm>
          <a:off x="0" y="2163030"/>
          <a:ext cx="6188188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Education &amp; outreach</a:t>
          </a:r>
          <a:endParaRPr lang="en-US" sz="1700" kern="1200"/>
        </a:p>
      </dsp:txBody>
      <dsp:txXfrm>
        <a:off x="0" y="2163030"/>
        <a:ext cx="6188188" cy="540642"/>
      </dsp:txXfrm>
    </dsp:sp>
    <dsp:sp modelId="{BB17FA67-7F82-448C-8702-F0BE757F731C}">
      <dsp:nvSpPr>
        <dsp:cNvPr id="0" name=""/>
        <dsp:cNvSpPr/>
      </dsp:nvSpPr>
      <dsp:spPr>
        <a:xfrm>
          <a:off x="0" y="2703672"/>
          <a:ext cx="618818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BF7131-EFB6-48E4-BF47-DEC8CDCEE03D}">
      <dsp:nvSpPr>
        <dsp:cNvPr id="0" name=""/>
        <dsp:cNvSpPr/>
      </dsp:nvSpPr>
      <dsp:spPr>
        <a:xfrm>
          <a:off x="0" y="2703672"/>
          <a:ext cx="6188188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Media campaign</a:t>
          </a:r>
        </a:p>
      </dsp:txBody>
      <dsp:txXfrm>
        <a:off x="0" y="2703672"/>
        <a:ext cx="6188188" cy="540642"/>
      </dsp:txXfrm>
    </dsp:sp>
    <dsp:sp modelId="{2BBE09A2-5471-43E3-A55F-DF496D6EC67E}">
      <dsp:nvSpPr>
        <dsp:cNvPr id="0" name=""/>
        <dsp:cNvSpPr/>
      </dsp:nvSpPr>
      <dsp:spPr>
        <a:xfrm>
          <a:off x="0" y="3244314"/>
          <a:ext cx="618818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55D970-18F4-4088-B205-5866C6A372EE}">
      <dsp:nvSpPr>
        <dsp:cNvPr id="0" name=""/>
        <dsp:cNvSpPr/>
      </dsp:nvSpPr>
      <dsp:spPr>
        <a:xfrm>
          <a:off x="0" y="3244314"/>
          <a:ext cx="6188188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Staffing </a:t>
          </a:r>
          <a:endParaRPr lang="en-US" sz="1700" kern="1200"/>
        </a:p>
      </dsp:txBody>
      <dsp:txXfrm>
        <a:off x="0" y="3244314"/>
        <a:ext cx="6188188" cy="540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6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2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41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5183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85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74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52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25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1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7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0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6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72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1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1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5E78654-8A5A-4766-82ED-8611DCE2932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E8E3F-AD63-4B4A-95D3-F468C11BA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6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.jp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frame.io/reviews/1841eb8e-3c78-44d0-b2a3-68ac710f2542/75cced79-b68a-426c-9f36-49cb04cf5e17?version=a60215bb-0ab9-424a-8193-9158ddadbcf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E2F69-AE54-6FEB-4F04-83A4E872C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7757" y="3241678"/>
            <a:ext cx="4158334" cy="117147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EBEBEB"/>
                </a:solidFill>
              </a:rPr>
              <a:t>Grant Communication </a:t>
            </a:r>
            <a:endParaRPr lang="en-US" sz="4800" dirty="0">
              <a:solidFill>
                <a:srgbClr val="EBEBEB"/>
              </a:solidFill>
            </a:endParaRPr>
          </a:p>
        </p:txBody>
      </p:sp>
      <p:sp>
        <p:nvSpPr>
          <p:cNvPr id="26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49646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0">
            <a:extLst>
              <a:ext uri="{FF2B5EF4-FFF2-40B4-BE49-F238E27FC236}">
                <a16:creationId xmlns:a16="http://schemas.microsoft.com/office/drawing/2014/main" id="{D8B22DE2-C518-4F77-BE90-E1B6B1909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68960" y="-68960"/>
            <a:ext cx="6858001" cy="6995918"/>
          </a:xfrm>
          <a:custGeom>
            <a:avLst/>
            <a:gdLst>
              <a:gd name="connsiteX0" fmla="*/ 6858001 w 6858001"/>
              <a:gd name="connsiteY0" fmla="*/ 1344715 h 6995918"/>
              <a:gd name="connsiteX1" fmla="*/ 6858001 w 6858001"/>
              <a:gd name="connsiteY1" fmla="*/ 1177 h 6995918"/>
              <a:gd name="connsiteX2" fmla="*/ 6702324 w 6858001"/>
              <a:gd name="connsiteY2" fmla="*/ 26222 h 6995918"/>
              <a:gd name="connsiteX3" fmla="*/ 6547333 w 6858001"/>
              <a:gd name="connsiteY3" fmla="*/ 50091 h 6995918"/>
              <a:gd name="connsiteX4" fmla="*/ 6391657 w 6858001"/>
              <a:gd name="connsiteY4" fmla="*/ 73455 h 6995918"/>
              <a:gd name="connsiteX5" fmla="*/ 6235294 w 6858001"/>
              <a:gd name="connsiteY5" fmla="*/ 93458 h 6995918"/>
              <a:gd name="connsiteX6" fmla="*/ 6079618 w 6858001"/>
              <a:gd name="connsiteY6" fmla="*/ 113629 h 6995918"/>
              <a:gd name="connsiteX7" fmla="*/ 5923255 w 6858001"/>
              <a:gd name="connsiteY7" fmla="*/ 132455 h 6995918"/>
              <a:gd name="connsiteX8" fmla="*/ 5768950 w 6858001"/>
              <a:gd name="connsiteY8" fmla="*/ 148591 h 6995918"/>
              <a:gd name="connsiteX9" fmla="*/ 5612588 w 6858001"/>
              <a:gd name="connsiteY9" fmla="*/ 163887 h 6995918"/>
              <a:gd name="connsiteX10" fmla="*/ 5456911 w 6858001"/>
              <a:gd name="connsiteY10" fmla="*/ 177839 h 6995918"/>
              <a:gd name="connsiteX11" fmla="*/ 5303978 w 6858001"/>
              <a:gd name="connsiteY11" fmla="*/ 189941 h 6995918"/>
              <a:gd name="connsiteX12" fmla="*/ 5148987 w 6858001"/>
              <a:gd name="connsiteY12" fmla="*/ 202044 h 6995918"/>
              <a:gd name="connsiteX13" fmla="*/ 4996054 w 6858001"/>
              <a:gd name="connsiteY13" fmla="*/ 212129 h 6995918"/>
              <a:gd name="connsiteX14" fmla="*/ 4843120 w 6858001"/>
              <a:gd name="connsiteY14" fmla="*/ 220029 h 6995918"/>
              <a:gd name="connsiteX15" fmla="*/ 4690873 w 6858001"/>
              <a:gd name="connsiteY15" fmla="*/ 228266 h 6995918"/>
              <a:gd name="connsiteX16" fmla="*/ 4539997 w 6858001"/>
              <a:gd name="connsiteY16" fmla="*/ 235157 h 6995918"/>
              <a:gd name="connsiteX17" fmla="*/ 4390492 w 6858001"/>
              <a:gd name="connsiteY17" fmla="*/ 240032 h 6995918"/>
              <a:gd name="connsiteX18" fmla="*/ 4240988 w 6858001"/>
              <a:gd name="connsiteY18" fmla="*/ 244234 h 6995918"/>
              <a:gd name="connsiteX19" fmla="*/ 4092855 w 6858001"/>
              <a:gd name="connsiteY19" fmla="*/ 248268 h 6995918"/>
              <a:gd name="connsiteX20" fmla="*/ 3946780 w 6858001"/>
              <a:gd name="connsiteY20" fmla="*/ 250117 h 6995918"/>
              <a:gd name="connsiteX21" fmla="*/ 3800704 w 6858001"/>
              <a:gd name="connsiteY21" fmla="*/ 252134 h 6995918"/>
              <a:gd name="connsiteX22" fmla="*/ 3656686 w 6858001"/>
              <a:gd name="connsiteY22" fmla="*/ 253143 h 6995918"/>
              <a:gd name="connsiteX23" fmla="*/ 3514040 w 6858001"/>
              <a:gd name="connsiteY23" fmla="*/ 252134 h 6995918"/>
              <a:gd name="connsiteX24" fmla="*/ 3372765 w 6858001"/>
              <a:gd name="connsiteY24" fmla="*/ 252134 h 6995918"/>
              <a:gd name="connsiteX25" fmla="*/ 3232862 w 6858001"/>
              <a:gd name="connsiteY25" fmla="*/ 250117 h 6995918"/>
              <a:gd name="connsiteX26" fmla="*/ 3095702 w 6858001"/>
              <a:gd name="connsiteY26" fmla="*/ 247092 h 6995918"/>
              <a:gd name="connsiteX27" fmla="*/ 2959914 w 6858001"/>
              <a:gd name="connsiteY27" fmla="*/ 244234 h 6995918"/>
              <a:gd name="connsiteX28" fmla="*/ 2826868 w 6858001"/>
              <a:gd name="connsiteY28" fmla="*/ 241040 h 6995918"/>
              <a:gd name="connsiteX29" fmla="*/ 2694509 w 6858001"/>
              <a:gd name="connsiteY29" fmla="*/ 236166 h 6995918"/>
              <a:gd name="connsiteX30" fmla="*/ 2564208 w 6858001"/>
              <a:gd name="connsiteY30" fmla="*/ 230955 h 6995918"/>
              <a:gd name="connsiteX31" fmla="*/ 2436649 w 6858001"/>
              <a:gd name="connsiteY31" fmla="*/ 226249 h 6995918"/>
              <a:gd name="connsiteX32" fmla="*/ 2187703 w 6858001"/>
              <a:gd name="connsiteY32" fmla="*/ 212969 h 6995918"/>
              <a:gd name="connsiteX33" fmla="*/ 1949045 w 6858001"/>
              <a:gd name="connsiteY33" fmla="*/ 198850 h 6995918"/>
              <a:gd name="connsiteX34" fmla="*/ 1719988 w 6858001"/>
              <a:gd name="connsiteY34" fmla="*/ 184058 h 6995918"/>
              <a:gd name="connsiteX35" fmla="*/ 1503275 w 6858001"/>
              <a:gd name="connsiteY35" fmla="*/ 167753 h 6995918"/>
              <a:gd name="connsiteX36" fmla="*/ 1296163 w 6858001"/>
              <a:gd name="connsiteY36" fmla="*/ 150776 h 6995918"/>
              <a:gd name="connsiteX37" fmla="*/ 1104139 w 6858001"/>
              <a:gd name="connsiteY37" fmla="*/ 132455 h 6995918"/>
              <a:gd name="connsiteX38" fmla="*/ 923774 w 6858001"/>
              <a:gd name="connsiteY38" fmla="*/ 114469 h 6995918"/>
              <a:gd name="connsiteX39" fmla="*/ 757810 w 6858001"/>
              <a:gd name="connsiteY39" fmla="*/ 96484 h 6995918"/>
              <a:gd name="connsiteX40" fmla="*/ 605563 w 6858001"/>
              <a:gd name="connsiteY40" fmla="*/ 79507 h 6995918"/>
              <a:gd name="connsiteX41" fmla="*/ 470460 w 6858001"/>
              <a:gd name="connsiteY41" fmla="*/ 63370 h 6995918"/>
              <a:gd name="connsiteX42" fmla="*/ 348388 w 6858001"/>
              <a:gd name="connsiteY42" fmla="*/ 48074 h 6995918"/>
              <a:gd name="connsiteX43" fmla="*/ 245518 w 6858001"/>
              <a:gd name="connsiteY43" fmla="*/ 35299 h 6995918"/>
              <a:gd name="connsiteX44" fmla="*/ 159107 w 6858001"/>
              <a:gd name="connsiteY44" fmla="*/ 23197 h 6995918"/>
              <a:gd name="connsiteX45" fmla="*/ 40463 w 6858001"/>
              <a:gd name="connsiteY45" fmla="*/ 5883 h 6995918"/>
              <a:gd name="connsiteX46" fmla="*/ 1 w 6858001"/>
              <a:gd name="connsiteY46" fmla="*/ 0 h 6995918"/>
              <a:gd name="connsiteX47" fmla="*/ 1 w 6858001"/>
              <a:gd name="connsiteY47" fmla="*/ 905354 h 6995918"/>
              <a:gd name="connsiteX48" fmla="*/ 0 w 6858001"/>
              <a:gd name="connsiteY48" fmla="*/ 905354 h 6995918"/>
              <a:gd name="connsiteX49" fmla="*/ 0 w 6858001"/>
              <a:gd name="connsiteY49" fmla="*/ 6995918 h 6995918"/>
              <a:gd name="connsiteX50" fmla="*/ 6858000 w 6858001"/>
              <a:gd name="connsiteY50" fmla="*/ 6995918 h 6995918"/>
              <a:gd name="connsiteX51" fmla="*/ 6858000 w 6858001"/>
              <a:gd name="connsiteY51" fmla="*/ 1344715 h 699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95918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354"/>
                </a:lnTo>
                <a:lnTo>
                  <a:pt x="0" y="905354"/>
                </a:lnTo>
                <a:lnTo>
                  <a:pt x="0" y="6995918"/>
                </a:lnTo>
                <a:lnTo>
                  <a:pt x="6858000" y="6995918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0280487-D642-4D96-DDE0-E96E9A115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04" y="1925398"/>
            <a:ext cx="4608737" cy="3007203"/>
          </a:xfrm>
          <a:prstGeom prst="rect">
            <a:avLst/>
          </a:prstGeom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FC8CEA7-76D0-05DF-5885-33CE22A7E73D}"/>
              </a:ext>
            </a:extLst>
          </p:cNvPr>
          <p:cNvSpPr txBox="1">
            <a:spLocks/>
          </p:cNvSpPr>
          <p:nvPr/>
        </p:nvSpPr>
        <p:spPr>
          <a:xfrm>
            <a:off x="7277757" y="1476462"/>
            <a:ext cx="4668166" cy="24747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Farmer Stress Assistance</a:t>
            </a:r>
          </a:p>
        </p:txBody>
      </p:sp>
    </p:spTree>
    <p:extLst>
      <p:ext uri="{BB962C8B-B14F-4D97-AF65-F5344CB8AC3E}">
        <p14:creationId xmlns:p14="http://schemas.microsoft.com/office/powerpoint/2010/main" val="3351236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05689B-811D-E8B7-B77D-28F5FB75E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en-US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Key Takeaways</a:t>
            </a:r>
          </a:p>
        </p:txBody>
      </p:sp>
      <p:sp>
        <p:nvSpPr>
          <p:cNvPr id="2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heat in fields">
            <a:extLst>
              <a:ext uri="{FF2B5EF4-FFF2-40B4-BE49-F238E27FC236}">
                <a16:creationId xmlns:a16="http://schemas.microsoft.com/office/drawing/2014/main" id="{C6FCE22C-60D8-5BF5-6321-F95F4EE4B9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1" r="16936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7D60D-3404-316B-73E6-07DF45F2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1716834"/>
            <a:ext cx="5972397" cy="45315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Understand your resources, proximity and availability</a:t>
            </a:r>
          </a:p>
          <a:p>
            <a:pPr>
              <a:lnSpc>
                <a:spcPct val="90000"/>
              </a:lnSpc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Hiring challenges</a:t>
            </a:r>
          </a:p>
          <a:p>
            <a:pPr>
              <a:lnSpc>
                <a:spcPct val="90000"/>
              </a:lnSpc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Huge degree of contracting and subcontracting</a:t>
            </a:r>
          </a:p>
          <a:p>
            <a:pPr>
              <a:lnSpc>
                <a:spcPct val="90000"/>
              </a:lnSpc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Limited staff</a:t>
            </a:r>
          </a:p>
          <a:p>
            <a:pPr>
              <a:lnSpc>
                <a:spcPct val="90000"/>
              </a:lnSpc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Fewer activities</a:t>
            </a:r>
          </a:p>
          <a:p>
            <a:pPr>
              <a:lnSpc>
                <a:spcPct val="90000"/>
              </a:lnSpc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Double checking every message for tone and scope</a:t>
            </a:r>
          </a:p>
          <a:p>
            <a:pPr>
              <a:lnSpc>
                <a:spcPct val="90000"/>
              </a:lnSpc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Evergreen resources</a:t>
            </a:r>
          </a:p>
          <a:p>
            <a:pPr>
              <a:lnSpc>
                <a:spcPct val="90000"/>
              </a:lnSpc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Long-term benefit for the whole program</a:t>
            </a:r>
          </a:p>
        </p:txBody>
      </p:sp>
    </p:spTree>
    <p:extLst>
      <p:ext uri="{BB962C8B-B14F-4D97-AF65-F5344CB8AC3E}">
        <p14:creationId xmlns:p14="http://schemas.microsoft.com/office/powerpoint/2010/main" val="3296437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A77B6-E5C8-D614-8DB4-B4041A94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USDA NIFA Grant</a:t>
            </a:r>
          </a:p>
        </p:txBody>
      </p:sp>
      <p:sp>
        <p:nvSpPr>
          <p:cNvPr id="38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Tractor in farmland">
            <a:extLst>
              <a:ext uri="{FF2B5EF4-FFF2-40B4-BE49-F238E27FC236}">
                <a16:creationId xmlns:a16="http://schemas.microsoft.com/office/drawing/2014/main" id="{22598137-6F09-BF5D-7EBB-5920772F4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6" r="16845" b="-2"/>
          <a:stretch/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E87F5B-D169-48EF-5E2C-51A87A7B5F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7709060"/>
              </p:ext>
            </p:extLst>
          </p:nvPr>
        </p:nvGraphicFramePr>
        <p:xfrm>
          <a:off x="648931" y="1677799"/>
          <a:ext cx="6188189" cy="4256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86758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35B92-7543-0D0A-7B29-F49EB701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77135"/>
            <a:ext cx="6188190" cy="8543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EBEBEB"/>
                </a:solidFill>
              </a:rPr>
              <a:t>Grant Activity</a:t>
            </a:r>
          </a:p>
        </p:txBody>
      </p:sp>
      <p:sp>
        <p:nvSpPr>
          <p:cNvPr id="38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5" name="Picture 14" descr="A person writing on sticky notes">
            <a:extLst>
              <a:ext uri="{FF2B5EF4-FFF2-40B4-BE49-F238E27FC236}">
                <a16:creationId xmlns:a16="http://schemas.microsoft.com/office/drawing/2014/main" id="{862B6D22-0668-6B21-7698-10D8181B8B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9" b="2"/>
          <a:stretch/>
        </p:blipFill>
        <p:spPr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pic>
        <p:nvPicPr>
          <p:cNvPr id="11" name="Picture 10" descr="Hourglass and a calendar">
            <a:extLst>
              <a:ext uri="{FF2B5EF4-FFF2-40B4-BE49-F238E27FC236}">
                <a16:creationId xmlns:a16="http://schemas.microsoft.com/office/drawing/2014/main" id="{752B6750-B126-4F7C-6631-A35475E4F9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 r="2" b="2"/>
          <a:stretch/>
        </p:blipFill>
        <p:spPr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664386DF-0081-F0D6-14F4-63D5AE4829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4470452"/>
              </p:ext>
            </p:extLst>
          </p:nvPr>
        </p:nvGraphicFramePr>
        <p:xfrm>
          <a:off x="648930" y="2111829"/>
          <a:ext cx="61881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0112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77B6-E5C8-D614-8DB4-B4041A94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DF67D-34DC-1D43-64B7-59FA7E79F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0" y="1278163"/>
            <a:ext cx="9853370" cy="533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7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362849A-570D-49DB-954C-63F144E8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A42011-E478-428B-9D15-A98E338BF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9ED2773C-FE51-4632-BA46-036BDCDA6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05689B-811D-E8B7-B77D-28F5FB75E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EBEBEB"/>
                </a:solidFill>
              </a:rPr>
              <a:t>Farm stress videos</a:t>
            </a: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E02F9158-C4C2-46A8-BE73-A4F77E139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FC8F01-250B-6375-AC79-162A4271B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8" t="31279" r="20943" b="31703"/>
          <a:stretch/>
        </p:blipFill>
        <p:spPr>
          <a:xfrm>
            <a:off x="5398570" y="2905067"/>
            <a:ext cx="6590004" cy="2561841"/>
          </a:xfrm>
          <a:prstGeom prst="rect">
            <a:avLst/>
          </a:prstGeom>
          <a:effectLst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50EB87-8BD8-5850-3A4C-C9812DD65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64" y="2893183"/>
            <a:ext cx="4468750" cy="2015112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Working with an ad firm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Finding the right participants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Pushing for a particular vision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Firmness on ag nuance &amp; messaging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Ongoing work with final editing</a:t>
            </a:r>
          </a:p>
          <a:p>
            <a:endParaRPr lang="en-US" dirty="0">
              <a:ln>
                <a:solidFill>
                  <a:srgbClr val="404040">
                    <a:alpha val="10000"/>
                  </a:srgbClr>
                </a:solidFill>
              </a:ln>
            </a:endParaRPr>
          </a:p>
          <a:p>
            <a:endParaRPr lang="en-US" dirty="0">
              <a:ln>
                <a:solidFill>
                  <a:srgbClr val="404040">
                    <a:alpha val="10000"/>
                  </a:srgbClr>
                </a:solidFill>
              </a:ln>
            </a:endParaRPr>
          </a:p>
          <a:p>
            <a:endParaRPr lang="en-US" dirty="0">
              <a:ln>
                <a:solidFill>
                  <a:srgbClr val="404040">
                    <a:alpha val="10000"/>
                  </a:srgbClr>
                </a:solidFill>
              </a:ln>
            </a:endParaRPr>
          </a:p>
          <a:p>
            <a:endParaRPr lang="en-US" dirty="0">
              <a:ln>
                <a:solidFill>
                  <a:srgbClr val="404040">
                    <a:alpha val="10000"/>
                  </a:srgbClr>
                </a:solidFill>
              </a:ln>
            </a:endParaRPr>
          </a:p>
          <a:p>
            <a:endParaRPr lang="en-US" dirty="0">
              <a:ln>
                <a:solidFill>
                  <a:srgbClr val="404040">
                    <a:alpha val="10000"/>
                  </a:srgbClr>
                </a:solidFill>
              </a:ln>
            </a:endParaRPr>
          </a:p>
          <a:p>
            <a:endParaRPr lang="en-US" dirty="0">
              <a:ln>
                <a:solidFill>
                  <a:srgbClr val="404040">
                    <a:alpha val="10000"/>
                  </a:srgbClr>
                </a:solidFill>
              </a:ln>
            </a:endParaRPr>
          </a:p>
        </p:txBody>
      </p:sp>
      <p:pic>
        <p:nvPicPr>
          <p:cNvPr id="13" name="Graphic 12" descr="Presentation with media with solid fill">
            <a:hlinkClick r:id="rId3"/>
            <a:extLst>
              <a:ext uri="{FF2B5EF4-FFF2-40B4-BE49-F238E27FC236}">
                <a16:creationId xmlns:a16="http://schemas.microsoft.com/office/drawing/2014/main" id="{F4F961E0-E67C-1703-8025-D8581CAA7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0239" y="502444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5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7E454D-45AE-9136-C211-B0F0A28D2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51" t="29867" r="1965" b="25769"/>
          <a:stretch/>
        </p:blipFill>
        <p:spPr>
          <a:xfrm>
            <a:off x="439024" y="493075"/>
            <a:ext cx="5357701" cy="313653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BAEE992-BD7F-C629-3156-46B8C33A5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9" t="36083" r="23410" b="50000"/>
          <a:stretch/>
        </p:blipFill>
        <p:spPr>
          <a:xfrm>
            <a:off x="5953921" y="5766335"/>
            <a:ext cx="6114725" cy="86318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6050CE0-904B-7450-E668-06FDA3C64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34" t="29204" r="1582" b="10552"/>
          <a:stretch/>
        </p:blipFill>
        <p:spPr>
          <a:xfrm>
            <a:off x="5953921" y="493074"/>
            <a:ext cx="6114725" cy="5067971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0E90B7AC-3407-3736-5F3D-3E0F21BDCD26}"/>
              </a:ext>
            </a:extLst>
          </p:cNvPr>
          <p:cNvSpPr/>
          <p:nvPr/>
        </p:nvSpPr>
        <p:spPr>
          <a:xfrm>
            <a:off x="10125512" y="1"/>
            <a:ext cx="1627464" cy="49307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1F35D9B-7BF5-1AB8-1CD1-3814582917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3" t="26192" r="37474" b="28171"/>
          <a:stretch/>
        </p:blipFill>
        <p:spPr>
          <a:xfrm>
            <a:off x="439023" y="3816220"/>
            <a:ext cx="5357701" cy="281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27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A77B6-E5C8-D614-8DB4-B4041A94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Printed Resources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2AA7B-A777-2034-81A7-AA17CAF944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133" t="14042" r="19796" b="1327"/>
          <a:stretch/>
        </p:blipFill>
        <p:spPr>
          <a:xfrm>
            <a:off x="643854" y="1071671"/>
            <a:ext cx="6270662" cy="47141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64382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26B784-6815-517A-B82E-07CC3FFCC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" t="18810" r="2650" b="1728"/>
          <a:stretch/>
        </p:blipFill>
        <p:spPr>
          <a:xfrm>
            <a:off x="-1644098" y="0"/>
            <a:ext cx="15480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7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05689B-811D-E8B7-B77D-28F5FB75E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anchor="b">
            <a:normAutofit/>
          </a:bodyPr>
          <a:lstStyle/>
          <a:p>
            <a:r>
              <a:rPr lang="en-US" sz="320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EBEBEB"/>
                </a:solidFill>
              </a:rPr>
              <a:t>First Conference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7D60D-3404-316B-73E6-07DF45F29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3072385"/>
            <a:ext cx="3108057" cy="2947415"/>
          </a:xfrm>
        </p:spPr>
        <p:txBody>
          <a:bodyPr>
            <a:normAutofit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1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FFFFFF"/>
                </a:solidFill>
              </a:rPr>
              <a:t>Working to bring attention to a new event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1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FFFFFF"/>
                </a:solidFill>
              </a:rPr>
              <a:t>Challenges finding speakers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sz="14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FFFFFF"/>
                </a:solidFill>
              </a:rPr>
              <a:t>Ensuring consistency in messaging </a:t>
            </a:r>
          </a:p>
        </p:txBody>
      </p:sp>
      <p:pic>
        <p:nvPicPr>
          <p:cNvPr id="5" name="Picture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AD00C4FB-CB43-6212-F0F0-80CD0DA01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3" t="19518" r="22245" b="3327"/>
          <a:stretch/>
        </p:blipFill>
        <p:spPr>
          <a:xfrm>
            <a:off x="4567367" y="862012"/>
            <a:ext cx="7218576" cy="51339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0717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4333</TotalTime>
  <Words>152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</vt:lpstr>
      <vt:lpstr>Grant Communication </vt:lpstr>
      <vt:lpstr>USDA NIFA Grant</vt:lpstr>
      <vt:lpstr>Grant Activity</vt:lpstr>
      <vt:lpstr>Message Development</vt:lpstr>
      <vt:lpstr>Farm stress videos</vt:lpstr>
      <vt:lpstr>PowerPoint Presentation</vt:lpstr>
      <vt:lpstr>Printed Resources</vt:lpstr>
      <vt:lpstr>PowerPoint Presentation</vt:lpstr>
      <vt:lpstr>First Conference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Chanel Tewalt</dc:creator>
  <cp:lastModifiedBy>Chanel Tewalt</cp:lastModifiedBy>
  <cp:revision>2</cp:revision>
  <dcterms:created xsi:type="dcterms:W3CDTF">2022-09-27T19:59:30Z</dcterms:created>
  <dcterms:modified xsi:type="dcterms:W3CDTF">2022-09-30T20:41:38Z</dcterms:modified>
</cp:coreProperties>
</file>